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1" r:id="rId5"/>
    <p:sldMasterId id="214748371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6858000" cx="12198350"/>
  <p:notesSz cx="6950075" cy="9236075"/>
  <p:embeddedFontLst>
    <p:embeddedFont>
      <p:font typeface="Roboto Slab"/>
      <p:regular r:id="rId28"/>
      <p:bold r:id="rId29"/>
    </p:embeddedFont>
    <p:embeddedFont>
      <p:font typeface="Inter Light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Inter Medium"/>
      <p:regular r:id="rId42"/>
      <p:bold r:id="rId43"/>
      <p:italic r:id="rId44"/>
      <p:boldItalic r:id="rId45"/>
    </p:embeddedFont>
    <p:embeddedFont>
      <p:font typeface="DM Serif Display"/>
      <p:regular r:id="rId46"/>
      <p: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3">
          <p15:clr>
            <a:srgbClr val="A4A3A4"/>
          </p15:clr>
        </p15:guide>
        <p15:guide id="2" pos="382">
          <p15:clr>
            <a:srgbClr val="A4A3A4"/>
          </p15:clr>
        </p15:guide>
        <p15:guide id="3" pos="7302">
          <p15:clr>
            <a:srgbClr val="A4A3A4"/>
          </p15:clr>
        </p15:guide>
        <p15:guide id="4" orient="horz" pos="709">
          <p15:clr>
            <a:srgbClr val="A4A3A4"/>
          </p15:clr>
        </p15:guide>
        <p15:guide id="5" orient="horz" pos="4198">
          <p15:clr>
            <a:srgbClr val="A4A3A4"/>
          </p15:clr>
        </p15:guide>
        <p15:guide id="6" orient="horz" pos="3840">
          <p15:clr>
            <a:srgbClr val="A4A3A4"/>
          </p15:clr>
        </p15:guide>
        <p15:guide id="7" orient="horz" pos="3994">
          <p15:clr>
            <a:srgbClr val="A4A3A4"/>
          </p15:clr>
        </p15:guide>
        <p15:guide id="8" pos="3844">
          <p15:clr>
            <a:srgbClr val="A4A3A4"/>
          </p15:clr>
        </p15:guide>
      </p15:sldGuideLst>
    </p:ext>
    <p:ext uri="{2D200454-40CA-4A62-9FC3-DE9A4176ACB9}">
      <p15:notesGuideLst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C13624-5C24-4181-B48A-5EEDAC08DB74}">
  <a:tblStyle styleId="{88C13624-5C24-4181-B48A-5EEDAC08DB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3" orient="horz"/>
        <p:guide pos="382"/>
        <p:guide pos="7302"/>
        <p:guide pos="709" orient="horz"/>
        <p:guide pos="4198" orient="horz"/>
        <p:guide pos="3840" orient="horz"/>
        <p:guide pos="3994" orient="horz"/>
        <p:guide pos="384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9" orient="horz"/>
        <p:guide pos="218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3.xml"/><Relationship Id="rId42" Type="http://schemas.openxmlformats.org/officeDocument/2006/relationships/font" Target="fonts/InterMedium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5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4.xml"/><Relationship Id="rId43" Type="http://schemas.openxmlformats.org/officeDocument/2006/relationships/font" Target="fonts/InterMedium-bold.fntdata"/><Relationship Id="rId24" Type="http://schemas.openxmlformats.org/officeDocument/2006/relationships/slide" Target="slides/slide17.xml"/><Relationship Id="rId46" Type="http://schemas.openxmlformats.org/officeDocument/2006/relationships/font" Target="fonts/DMSerifDisplay-regular.fntdata"/><Relationship Id="rId23" Type="http://schemas.openxmlformats.org/officeDocument/2006/relationships/slide" Target="slides/slide16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DMSerifDisplay-italic.fntdata"/><Relationship Id="rId28" Type="http://schemas.openxmlformats.org/officeDocument/2006/relationships/font" Target="fonts/RobotoSlab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Slab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4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6.xml"/><Relationship Id="rId35" Type="http://schemas.openxmlformats.org/officeDocument/2006/relationships/font" Target="fonts/Inter-bold.fntdata"/><Relationship Id="rId12" Type="http://schemas.openxmlformats.org/officeDocument/2006/relationships/slide" Target="slides/slide5.xml"/><Relationship Id="rId34" Type="http://schemas.openxmlformats.org/officeDocument/2006/relationships/font" Target="fonts/Inter-regular.fntdata"/><Relationship Id="rId15" Type="http://schemas.openxmlformats.org/officeDocument/2006/relationships/slide" Target="slides/slide8.xml"/><Relationship Id="rId37" Type="http://schemas.openxmlformats.org/officeDocument/2006/relationships/font" Target="fonts/Inter-boldItalic.fntdata"/><Relationship Id="rId14" Type="http://schemas.openxmlformats.org/officeDocument/2006/relationships/slide" Target="slides/slide7.xml"/><Relationship Id="rId36" Type="http://schemas.openxmlformats.org/officeDocument/2006/relationships/font" Target="fonts/Inter-italic.fntdata"/><Relationship Id="rId17" Type="http://schemas.openxmlformats.org/officeDocument/2006/relationships/slide" Target="slides/slide10.xml"/><Relationship Id="rId39" Type="http://schemas.openxmlformats.org/officeDocument/2006/relationships/font" Target="fonts/Lato-bold.fntdata"/><Relationship Id="rId16" Type="http://schemas.openxmlformats.org/officeDocument/2006/relationships/slide" Target="slides/slide9.xml"/><Relationship Id="rId38" Type="http://schemas.openxmlformats.org/officeDocument/2006/relationships/font" Target="fonts/La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36768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cf40e1d9f_11_172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cf40e1d9f_11_172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0cf40e1d9f_11_172:notes"/>
          <p:cNvSpPr txBox="1"/>
          <p:nvPr>
            <p:ph idx="12" type="sldNum"/>
          </p:nvPr>
        </p:nvSpPr>
        <p:spPr>
          <a:xfrm>
            <a:off x="3936768" y="8772668"/>
            <a:ext cx="3011700" cy="461700"/>
          </a:xfrm>
          <a:prstGeom prst="rect">
            <a:avLst/>
          </a:prstGeom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77b1025b6_1_23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</a:t>
            </a:r>
            <a:endParaRPr/>
          </a:p>
        </p:txBody>
      </p:sp>
      <p:sp>
        <p:nvSpPr>
          <p:cNvPr id="620" name="Google Shape;620;g2877b1025b6_1_23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cf40e1d9f_5_14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</a:t>
            </a:r>
            <a:endParaRPr/>
          </a:p>
        </p:txBody>
      </p:sp>
      <p:sp>
        <p:nvSpPr>
          <p:cNvPr id="626" name="Google Shape;626;g30cf40e1d9f_5_14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cf40e1d9f_5_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</a:t>
            </a:r>
            <a:endParaRPr/>
          </a:p>
        </p:txBody>
      </p:sp>
      <p:sp>
        <p:nvSpPr>
          <p:cNvPr id="632" name="Google Shape;632;g30cf40e1d9f_5_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cf40e1d9f_5_1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</a:t>
            </a:r>
            <a:endParaRPr/>
          </a:p>
        </p:txBody>
      </p:sp>
      <p:sp>
        <p:nvSpPr>
          <p:cNvPr id="638" name="Google Shape;638;g30cf40e1d9f_5_1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0cf40e1d9f_11_396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0cf40e1d9f_11_396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d56de6b89_0_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fd56de6b89_0_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fd5dac3bd6_0_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fd5dac3bd6_0_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Alan - Terraform/Cloud Adam - Rest</a:t>
            </a:r>
            <a:endParaRPr/>
          </a:p>
        </p:txBody>
      </p:sp>
      <p:sp>
        <p:nvSpPr>
          <p:cNvPr id="671" name="Google Shape;671;g2fd5dac3bd6_0_0:notes"/>
          <p:cNvSpPr txBox="1"/>
          <p:nvPr>
            <p:ph idx="12" type="sldNum"/>
          </p:nvPr>
        </p:nvSpPr>
        <p:spPr>
          <a:xfrm>
            <a:off x="3936768" y="8772668"/>
            <a:ext cx="3011700" cy="461700"/>
          </a:xfrm>
          <a:prstGeom prst="rect">
            <a:avLst/>
          </a:prstGeom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0cf40e1d9f_11_438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0cf40e1d9f_11_438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fd56de6b89_0_4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fd56de6b89_0_4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Move onto Sprint 3 &amp; move uncompleted backlog to Sprint 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Build CI-CD Pipeline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Clean &amp; Enrich Dataset 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Find data synthetisation method 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Deliverable 3 - Begin working &amp; sent drafts to EY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Deliverable 3 - Work on MVP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/>
              <a:t>Begin deployment of medallion architecture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/>
              <a:t>Load assets into bronze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IN" sz="1800"/>
              <a:t>Azure collaboration test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fd56de6b89_0_46:notes"/>
          <p:cNvSpPr txBox="1"/>
          <p:nvPr>
            <p:ph idx="12" type="sldNum"/>
          </p:nvPr>
        </p:nvSpPr>
        <p:spPr>
          <a:xfrm>
            <a:off x="3936768" y="8772668"/>
            <a:ext cx="3011700" cy="461700"/>
          </a:xfrm>
          <a:prstGeom prst="rect">
            <a:avLst/>
          </a:prstGeom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fd5ff3c5d0_0_144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fd5ff3c5d0_0_144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213b0df81_0_5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f213b0df81_0_5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3:notes"/>
          <p:cNvSpPr/>
          <p:nvPr>
            <p:ph idx="2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cf40e1d9f_11_405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0cf40e1d9f_11_405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bde353c1d_0_12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Noorullah &amp; Adam</a:t>
            </a:r>
            <a:endParaRPr/>
          </a:p>
        </p:txBody>
      </p:sp>
      <p:sp>
        <p:nvSpPr>
          <p:cNvPr id="485" name="Google Shape;485;g2fbde353c1d_0_12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cf40e1d9f_11_623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0cf40e1d9f_11_623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cf40e1d9f_11_796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0cf40e1d9f_11_796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0cf40e1d9f_11_721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0cf40e1d9f_11_721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cf40e1d9f_11_801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0cf40e1d9f_11_801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cf40e1d9f_11_414:notes"/>
          <p:cNvSpPr txBox="1"/>
          <p:nvPr>
            <p:ph idx="1" type="body"/>
          </p:nvPr>
        </p:nvSpPr>
        <p:spPr>
          <a:xfrm>
            <a:off x="695007" y="4444861"/>
            <a:ext cx="5560200" cy="36369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0cf40e1d9f_11_414:notes"/>
          <p:cNvSpPr/>
          <p:nvPr>
            <p:ph idx="2" type="sldImg"/>
          </p:nvPr>
        </p:nvSpPr>
        <p:spPr>
          <a:xfrm>
            <a:off x="693560" y="1154509"/>
            <a:ext cx="5562900" cy="311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489366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89366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774697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059910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/>
          <p:nvPr>
            <p:ph idx="2" type="pic"/>
          </p:nvPr>
        </p:nvSpPr>
        <p:spPr>
          <a:xfrm>
            <a:off x="8199120" y="1"/>
            <a:ext cx="3999231" cy="615610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11"/>
          <p:cNvSpPr txBox="1"/>
          <p:nvPr>
            <p:ph type="title"/>
          </p:nvPr>
        </p:nvSpPr>
        <p:spPr>
          <a:xfrm>
            <a:off x="609919" y="294200"/>
            <a:ext cx="7444422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1"/>
          <p:cNvSpPr txBox="1"/>
          <p:nvPr>
            <p:ph idx="1" type="body"/>
          </p:nvPr>
        </p:nvSpPr>
        <p:spPr>
          <a:xfrm>
            <a:off x="609918" y="1137921"/>
            <a:ext cx="7299642" cy="8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1"/>
          <p:cNvSpPr txBox="1"/>
          <p:nvPr>
            <p:ph idx="3" type="body"/>
          </p:nvPr>
        </p:nvSpPr>
        <p:spPr>
          <a:xfrm>
            <a:off x="609918" y="2311401"/>
            <a:ext cx="3580117" cy="3844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1"/>
          <p:cNvSpPr txBox="1"/>
          <p:nvPr>
            <p:ph idx="4" type="body"/>
          </p:nvPr>
        </p:nvSpPr>
        <p:spPr>
          <a:xfrm>
            <a:off x="4329443" y="2311401"/>
            <a:ext cx="3580117" cy="125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1"/>
          <p:cNvSpPr txBox="1"/>
          <p:nvPr>
            <p:ph idx="5" type="body"/>
          </p:nvPr>
        </p:nvSpPr>
        <p:spPr>
          <a:xfrm>
            <a:off x="4329443" y="4236721"/>
            <a:ext cx="3580117" cy="19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2" name="Google Shape;222;p11"/>
          <p:cNvCxnSpPr/>
          <p:nvPr/>
        </p:nvCxnSpPr>
        <p:spPr>
          <a:xfrm>
            <a:off x="609918" y="907750"/>
            <a:ext cx="772385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>
            <p:ph idx="2" type="pic"/>
          </p:nvPr>
        </p:nvSpPr>
        <p:spPr>
          <a:xfrm>
            <a:off x="0" y="0"/>
            <a:ext cx="238446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2695294" y="294200"/>
            <a:ext cx="889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695293" y="1137921"/>
            <a:ext cx="27428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3" type="body"/>
          </p:nvPr>
        </p:nvSpPr>
        <p:spPr>
          <a:xfrm>
            <a:off x="5727083" y="1137921"/>
            <a:ext cx="280384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4" type="body"/>
          </p:nvPr>
        </p:nvSpPr>
        <p:spPr>
          <a:xfrm>
            <a:off x="8819832" y="1137921"/>
            <a:ext cx="2768600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9" name="Google Shape;229;p12"/>
          <p:cNvCxnSpPr/>
          <p:nvPr/>
        </p:nvCxnSpPr>
        <p:spPr>
          <a:xfrm>
            <a:off x="2695294" y="907750"/>
            <a:ext cx="889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1" type="body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3" name="Google Shape;233;p1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_no bullets">
  <p:cSld name="3_Standard slide_no bullet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idx="1" type="body"/>
          </p:nvPr>
        </p:nvSpPr>
        <p:spPr>
          <a:xfrm>
            <a:off x="352800" y="2851522"/>
            <a:ext cx="4447800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/>
          <p:nvPr>
            <p:ph idx="2" type="pic"/>
          </p:nvPr>
        </p:nvSpPr>
        <p:spPr>
          <a:xfrm>
            <a:off x="6227180" y="0"/>
            <a:ext cx="597117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5"/>
          <p:cNvSpPr txBox="1"/>
          <p:nvPr>
            <p:ph idx="1" type="body"/>
          </p:nvPr>
        </p:nvSpPr>
        <p:spPr>
          <a:xfrm>
            <a:off x="369705" y="2578743"/>
            <a:ext cx="4537959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100"/>
              <a:buNone/>
              <a:defRPr sz="30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15"/>
          <p:cNvSpPr txBox="1"/>
          <p:nvPr>
            <p:ph idx="3" type="body"/>
          </p:nvPr>
        </p:nvSpPr>
        <p:spPr>
          <a:xfrm>
            <a:off x="369705" y="3840384"/>
            <a:ext cx="4537959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33461" y="3813288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16"/>
          <p:cNvSpPr txBox="1"/>
          <p:nvPr>
            <p:ph idx="2" type="body"/>
          </p:nvPr>
        </p:nvSpPr>
        <p:spPr>
          <a:xfrm>
            <a:off x="7133461" y="4055931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6"/>
          <p:cNvSpPr/>
          <p:nvPr>
            <p:ph idx="3" type="pic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245" name="Google Shape;245;p16"/>
          <p:cNvSpPr txBox="1"/>
          <p:nvPr>
            <p:ph idx="4" type="body"/>
          </p:nvPr>
        </p:nvSpPr>
        <p:spPr>
          <a:xfrm>
            <a:off x="6123008" y="1137920"/>
            <a:ext cx="5465425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6"/>
          <p:cNvSpPr txBox="1"/>
          <p:nvPr>
            <p:ph idx="5" type="body"/>
          </p:nvPr>
        </p:nvSpPr>
        <p:spPr>
          <a:xfrm>
            <a:off x="6123008" y="1635009"/>
            <a:ext cx="5465425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7" name="Google Shape;247;p16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/>
          <p:nvPr>
            <p:ph idx="1" type="body"/>
          </p:nvPr>
        </p:nvSpPr>
        <p:spPr>
          <a:xfrm>
            <a:off x="3453175" y="2060235"/>
            <a:ext cx="5292000" cy="302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8"/>
          <p:cNvSpPr txBox="1"/>
          <p:nvPr>
            <p:ph idx="2" type="body"/>
          </p:nvPr>
        </p:nvSpPr>
        <p:spPr>
          <a:xfrm>
            <a:off x="3453175" y="5506678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3" type="body"/>
          </p:nvPr>
        </p:nvSpPr>
        <p:spPr>
          <a:xfrm>
            <a:off x="3453175" y="5818717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18"/>
          <p:cNvSpPr txBox="1"/>
          <p:nvPr/>
        </p:nvSpPr>
        <p:spPr>
          <a:xfrm>
            <a:off x="4929981" y="979787"/>
            <a:ext cx="2338388" cy="8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/>
        </p:nvSpPr>
        <p:spPr>
          <a:xfrm>
            <a:off x="477351" y="1488927"/>
            <a:ext cx="2338388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256" name="Google Shape;256;p19"/>
          <p:cNvSpPr txBox="1"/>
          <p:nvPr>
            <p:ph idx="1" type="body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2" type="body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3" type="body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62" name="Google Shape;262;p20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" name="Google Shape;28;p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609600" y="1137920"/>
            <a:ext cx="10980738" cy="475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5" name="Google Shape;265;p21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609918" y="1137919"/>
            <a:ext cx="538760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9" name="Google Shape;269;p22"/>
          <p:cNvSpPr txBox="1"/>
          <p:nvPr>
            <p:ph idx="2" type="body"/>
          </p:nvPr>
        </p:nvSpPr>
        <p:spPr>
          <a:xfrm>
            <a:off x="6200828" y="1137919"/>
            <a:ext cx="538760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270" name="Google Shape;270;p22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612648" y="1869440"/>
            <a:ext cx="5393208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3" name="Google Shape;273;p23"/>
          <p:cNvSpPr txBox="1"/>
          <p:nvPr>
            <p:ph idx="2" type="body"/>
          </p:nvPr>
        </p:nvSpPr>
        <p:spPr>
          <a:xfrm>
            <a:off x="6199632" y="1869440"/>
            <a:ext cx="5393208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4" name="Google Shape;274;p23"/>
          <p:cNvSpPr txBox="1"/>
          <p:nvPr>
            <p:ph idx="3" type="body"/>
          </p:nvPr>
        </p:nvSpPr>
        <p:spPr>
          <a:xfrm>
            <a:off x="609918" y="1137920"/>
            <a:ext cx="5393208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4" type="body"/>
          </p:nvPr>
        </p:nvSpPr>
        <p:spPr>
          <a:xfrm>
            <a:off x="6199632" y="1137920"/>
            <a:ext cx="5393208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Empt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/>
          <p:nvPr>
            <p:ph idx="2" type="media"/>
          </p:nvPr>
        </p:nvSpPr>
        <p:spPr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2015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idx="1" type="body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609919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" name="Google Shape;32;p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Page 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51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" showMasterSp="0">
  <p:cSld name="3_Cover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>
            <p:ph idx="2" type="pic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35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609918" y="1137920"/>
            <a:ext cx="109785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35"/>
          <p:cNvSpPr txBox="1"/>
          <p:nvPr>
            <p:ph type="title"/>
          </p:nvPr>
        </p:nvSpPr>
        <p:spPr>
          <a:xfrm>
            <a:off x="609918" y="210120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5"/>
          <p:cNvSpPr txBox="1"/>
          <p:nvPr>
            <p:ph idx="11" type="ftr"/>
          </p:nvPr>
        </p:nvSpPr>
        <p:spPr>
          <a:xfrm>
            <a:off x="1085768" y="6398390"/>
            <a:ext cx="411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609919" y="6398390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7" name="Google Shape;307;p35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tandard slide">
  <p:cSld name="6_Standard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36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6"/>
          <p:cNvSpPr txBox="1"/>
          <p:nvPr>
            <p:ph type="title"/>
          </p:nvPr>
        </p:nvSpPr>
        <p:spPr>
          <a:xfrm>
            <a:off x="609918" y="210120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idx="11" type="ftr"/>
          </p:nvPr>
        </p:nvSpPr>
        <p:spPr>
          <a:xfrm>
            <a:off x="1085768" y="6398390"/>
            <a:ext cx="411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609919" y="6398390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3" name="Google Shape;313;p36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4" name="Google Shape;314;p36"/>
          <p:cNvSpPr/>
          <p:nvPr>
            <p:ph idx="2" type="pic"/>
          </p:nvPr>
        </p:nvSpPr>
        <p:spPr>
          <a:xfrm>
            <a:off x="609917" y="1265238"/>
            <a:ext cx="3549900" cy="73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6"/>
          <p:cNvSpPr/>
          <p:nvPr>
            <p:ph idx="3" type="pic"/>
          </p:nvPr>
        </p:nvSpPr>
        <p:spPr>
          <a:xfrm>
            <a:off x="4324219" y="1265238"/>
            <a:ext cx="3549900" cy="73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6"/>
          <p:cNvSpPr/>
          <p:nvPr>
            <p:ph idx="4" type="pic"/>
          </p:nvPr>
        </p:nvSpPr>
        <p:spPr>
          <a:xfrm>
            <a:off x="8038522" y="1265238"/>
            <a:ext cx="3549900" cy="73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6"/>
          <p:cNvSpPr/>
          <p:nvPr>
            <p:ph idx="5" type="pic"/>
          </p:nvPr>
        </p:nvSpPr>
        <p:spPr>
          <a:xfrm>
            <a:off x="609917" y="3636298"/>
            <a:ext cx="3549900" cy="73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36"/>
          <p:cNvSpPr/>
          <p:nvPr>
            <p:ph idx="6" type="pic"/>
          </p:nvPr>
        </p:nvSpPr>
        <p:spPr>
          <a:xfrm>
            <a:off x="4324219" y="3636298"/>
            <a:ext cx="3549900" cy="73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36"/>
          <p:cNvSpPr/>
          <p:nvPr>
            <p:ph idx="7" type="pic"/>
          </p:nvPr>
        </p:nvSpPr>
        <p:spPr>
          <a:xfrm>
            <a:off x="8038522" y="3636298"/>
            <a:ext cx="3549900" cy="73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4" y="0"/>
            <a:ext cx="121856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607799" y="719139"/>
            <a:ext cx="46776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9"/>
              <a:buNone/>
              <a:defRPr sz="11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alternate" showMasterSp="0">
  <p:cSld name="2_Cover alternat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/>
          <p:nvPr/>
        </p:nvSpPr>
        <p:spPr>
          <a:xfrm>
            <a:off x="498115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5" name="Google Shape;325;p38"/>
          <p:cNvSpPr txBox="1"/>
          <p:nvPr>
            <p:ph type="ctrTitle"/>
          </p:nvPr>
        </p:nvSpPr>
        <p:spPr>
          <a:xfrm>
            <a:off x="775504" y="1954221"/>
            <a:ext cx="4329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8"/>
          <p:cNvSpPr txBox="1"/>
          <p:nvPr>
            <p:ph idx="1" type="subTitle"/>
          </p:nvPr>
        </p:nvSpPr>
        <p:spPr>
          <a:xfrm>
            <a:off x="775504" y="3046159"/>
            <a:ext cx="4329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7" name="Google Shape;32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164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>
            <p:ph idx="2" type="pic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1333184" y="6019189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39"/>
          <p:cNvSpPr txBox="1"/>
          <p:nvPr>
            <p:ph idx="3" type="body"/>
          </p:nvPr>
        </p:nvSpPr>
        <p:spPr>
          <a:xfrm>
            <a:off x="1333184" y="6216807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39"/>
          <p:cNvSpPr/>
          <p:nvPr>
            <p:ph idx="4" type="pic"/>
          </p:nvPr>
        </p:nvSpPr>
        <p:spPr>
          <a:xfrm>
            <a:off x="461983" y="5914642"/>
            <a:ext cx="575700" cy="57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/>
          <p:nvPr/>
        </p:nvSpPr>
        <p:spPr>
          <a:xfrm>
            <a:off x="498115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5" name="Google Shape;335;p40"/>
          <p:cNvSpPr txBox="1"/>
          <p:nvPr>
            <p:ph type="ctrTitle"/>
          </p:nvPr>
        </p:nvSpPr>
        <p:spPr>
          <a:xfrm>
            <a:off x="775504" y="1954221"/>
            <a:ext cx="4329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" type="subTitle"/>
          </p:nvPr>
        </p:nvSpPr>
        <p:spPr>
          <a:xfrm>
            <a:off x="775504" y="3046159"/>
            <a:ext cx="4329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7" name="Google Shape;337;p40"/>
          <p:cNvCxnSpPr/>
          <p:nvPr/>
        </p:nvCxnSpPr>
        <p:spPr>
          <a:xfrm>
            <a:off x="1333184" y="5709060"/>
            <a:ext cx="8122200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40"/>
          <p:cNvSpPr txBox="1"/>
          <p:nvPr/>
        </p:nvSpPr>
        <p:spPr>
          <a:xfrm>
            <a:off x="461984" y="5605201"/>
            <a:ext cx="10452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99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339" name="Google Shape;339;p40"/>
          <p:cNvSpPr txBox="1"/>
          <p:nvPr>
            <p:ph idx="2" type="body"/>
          </p:nvPr>
        </p:nvSpPr>
        <p:spPr>
          <a:xfrm>
            <a:off x="461984" y="6019189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0"/>
          <p:cNvSpPr txBox="1"/>
          <p:nvPr>
            <p:ph idx="3" type="body"/>
          </p:nvPr>
        </p:nvSpPr>
        <p:spPr>
          <a:xfrm>
            <a:off x="461984" y="6216807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1" name="Google Shape;34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164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ctrTitle"/>
          </p:nvPr>
        </p:nvSpPr>
        <p:spPr>
          <a:xfrm>
            <a:off x="944880" y="2158329"/>
            <a:ext cx="4783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1"/>
          <p:cNvSpPr txBox="1"/>
          <p:nvPr>
            <p:ph idx="1" type="subTitle"/>
          </p:nvPr>
        </p:nvSpPr>
        <p:spPr>
          <a:xfrm>
            <a:off x="945072" y="3200329"/>
            <a:ext cx="4807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1"/>
          <p:cNvSpPr/>
          <p:nvPr/>
        </p:nvSpPr>
        <p:spPr>
          <a:xfrm>
            <a:off x="489367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489367" y="4021756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774697" y="4021756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1059911" y="4021756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49" name="Google Shape;34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164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2">
  <p:cSld name="Standard slide 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ctrTitle"/>
          </p:nvPr>
        </p:nvSpPr>
        <p:spPr>
          <a:xfrm>
            <a:off x="944880" y="2158329"/>
            <a:ext cx="40005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2"/>
          <p:cNvSpPr txBox="1"/>
          <p:nvPr>
            <p:ph idx="1" type="subTitle"/>
          </p:nvPr>
        </p:nvSpPr>
        <p:spPr>
          <a:xfrm>
            <a:off x="945072" y="3200329"/>
            <a:ext cx="4020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3" name="Google Shape;353;p42"/>
          <p:cNvGrpSpPr/>
          <p:nvPr/>
        </p:nvGrpSpPr>
        <p:grpSpPr>
          <a:xfrm>
            <a:off x="489366" y="876059"/>
            <a:ext cx="4855294" cy="3374474"/>
            <a:chOff x="6855933" y="899048"/>
            <a:chExt cx="4855294" cy="3374474"/>
          </a:xfrm>
        </p:grpSpPr>
        <p:sp>
          <p:nvSpPr>
            <p:cNvPr id="354" name="Google Shape;354;p42"/>
            <p:cNvSpPr/>
            <p:nvPr/>
          </p:nvSpPr>
          <p:spPr>
            <a:xfrm>
              <a:off x="6855933" y="899048"/>
              <a:ext cx="4855294" cy="3374474"/>
            </a:xfrm>
            <a:custGeom>
              <a:rect b="b" l="l" r="r" t="t"/>
              <a:pathLst>
                <a:path extrusionOk="0" h="3374474" w="485529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6855933" y="4127146"/>
              <a:ext cx="143594" cy="143594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7133789" y="4127146"/>
              <a:ext cx="143594" cy="143594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7411555" y="4127146"/>
              <a:ext cx="143594" cy="143594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358" name="Google Shape;35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164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">
  <p:cSld name="3_Standard slid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3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>
            <p:ph idx="2" type="pic"/>
          </p:nvPr>
        </p:nvSpPr>
        <p:spPr>
          <a:xfrm>
            <a:off x="8199120" y="1"/>
            <a:ext cx="3999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609918" y="210120"/>
            <a:ext cx="744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609918" y="1137921"/>
            <a:ext cx="72996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4"/>
          <p:cNvSpPr txBox="1"/>
          <p:nvPr>
            <p:ph idx="3" type="body"/>
          </p:nvPr>
        </p:nvSpPr>
        <p:spPr>
          <a:xfrm>
            <a:off x="609919" y="2311401"/>
            <a:ext cx="35802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44"/>
          <p:cNvSpPr txBox="1"/>
          <p:nvPr>
            <p:ph idx="4" type="body"/>
          </p:nvPr>
        </p:nvSpPr>
        <p:spPr>
          <a:xfrm>
            <a:off x="4329444" y="2311402"/>
            <a:ext cx="3580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4"/>
          <p:cNvSpPr txBox="1"/>
          <p:nvPr>
            <p:ph idx="5" type="body"/>
          </p:nvPr>
        </p:nvSpPr>
        <p:spPr>
          <a:xfrm>
            <a:off x="4329444" y="4236721"/>
            <a:ext cx="35802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69" name="Google Shape;369;p44"/>
          <p:cNvCxnSpPr/>
          <p:nvPr/>
        </p:nvCxnSpPr>
        <p:spPr>
          <a:xfrm>
            <a:off x="609918" y="907750"/>
            <a:ext cx="77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/>
          <p:nvPr>
            <p:ph idx="2" type="pic"/>
          </p:nvPr>
        </p:nvSpPr>
        <p:spPr>
          <a:xfrm>
            <a:off x="6254752" y="1"/>
            <a:ext cx="5943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609921" y="210120"/>
            <a:ext cx="557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609918" y="1137920"/>
            <a:ext cx="5570400" cy="4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4" name="Google Shape;374;p45"/>
          <p:cNvCxnSpPr/>
          <p:nvPr/>
        </p:nvCxnSpPr>
        <p:spPr>
          <a:xfrm>
            <a:off x="609918" y="907750"/>
            <a:ext cx="557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">
  <p:cSld name="5_Standard slid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/>
          <p:nvPr>
            <p:ph idx="2" type="pic"/>
          </p:nvPr>
        </p:nvSpPr>
        <p:spPr>
          <a:xfrm>
            <a:off x="0" y="998486"/>
            <a:ext cx="12198300" cy="52551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6"/>
          <p:cNvSpPr txBox="1"/>
          <p:nvPr>
            <p:ph type="title"/>
          </p:nvPr>
        </p:nvSpPr>
        <p:spPr>
          <a:xfrm>
            <a:off x="609918" y="205142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/>
          <p:nvPr>
            <p:ph idx="2" type="pic"/>
          </p:nvPr>
        </p:nvSpPr>
        <p:spPr>
          <a:xfrm>
            <a:off x="0" y="1"/>
            <a:ext cx="238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7"/>
          <p:cNvSpPr txBox="1"/>
          <p:nvPr>
            <p:ph type="title"/>
          </p:nvPr>
        </p:nvSpPr>
        <p:spPr>
          <a:xfrm>
            <a:off x="2695294" y="230032"/>
            <a:ext cx="889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2695293" y="1137921"/>
            <a:ext cx="27429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47"/>
          <p:cNvSpPr txBox="1"/>
          <p:nvPr>
            <p:ph idx="3" type="body"/>
          </p:nvPr>
        </p:nvSpPr>
        <p:spPr>
          <a:xfrm>
            <a:off x="5727083" y="1137921"/>
            <a:ext cx="28038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47"/>
          <p:cNvSpPr txBox="1"/>
          <p:nvPr>
            <p:ph idx="4" type="body"/>
          </p:nvPr>
        </p:nvSpPr>
        <p:spPr>
          <a:xfrm>
            <a:off x="8819832" y="1137922"/>
            <a:ext cx="27687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84" name="Google Shape;384;p47"/>
          <p:cNvCxnSpPr/>
          <p:nvPr/>
        </p:nvCxnSpPr>
        <p:spPr>
          <a:xfrm>
            <a:off x="2695294" y="907750"/>
            <a:ext cx="889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47"/>
          <p:cNvSpPr txBox="1"/>
          <p:nvPr>
            <p:ph idx="11" type="ftr"/>
          </p:nvPr>
        </p:nvSpPr>
        <p:spPr>
          <a:xfrm>
            <a:off x="3178413" y="6398390"/>
            <a:ext cx="411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7"/>
          <p:cNvSpPr txBox="1"/>
          <p:nvPr>
            <p:ph idx="12" type="sldNum"/>
          </p:nvPr>
        </p:nvSpPr>
        <p:spPr>
          <a:xfrm>
            <a:off x="2702563" y="6398390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/>
          </a:p>
        </p:txBody>
      </p:sp>
      <p:sp>
        <p:nvSpPr>
          <p:cNvPr id="387" name="Google Shape;387;p47"/>
          <p:cNvSpPr/>
          <p:nvPr/>
        </p:nvSpPr>
        <p:spPr>
          <a:xfrm rot="5400000">
            <a:off x="2929470" y="6532155"/>
            <a:ext cx="365700" cy="969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type="title"/>
          </p:nvPr>
        </p:nvSpPr>
        <p:spPr>
          <a:xfrm>
            <a:off x="609918" y="205142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8"/>
          <p:cNvSpPr txBox="1"/>
          <p:nvPr>
            <p:ph idx="1" type="body"/>
          </p:nvPr>
        </p:nvSpPr>
        <p:spPr>
          <a:xfrm>
            <a:off x="609918" y="1137920"/>
            <a:ext cx="82386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1" name="Google Shape;391;p48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_no bullets">
  <p:cSld name="4_Standard slide_no bulle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52800" y="2851522"/>
            <a:ext cx="4447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49"/>
          <p:cNvSpPr/>
          <p:nvPr>
            <p:ph idx="2" type="pic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_no bullets">
  <p:cSld name="5_Standard slide_no bullets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352800" y="2851522"/>
            <a:ext cx="4447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477350" y="1488927"/>
            <a:ext cx="2338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51"/>
          <p:cNvSpPr txBox="1"/>
          <p:nvPr>
            <p:ph idx="2" type="body"/>
          </p:nvPr>
        </p:nvSpPr>
        <p:spPr>
          <a:xfrm>
            <a:off x="513350" y="4632765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51"/>
          <p:cNvSpPr txBox="1"/>
          <p:nvPr>
            <p:ph idx="3" type="body"/>
          </p:nvPr>
        </p:nvSpPr>
        <p:spPr>
          <a:xfrm>
            <a:off x="513350" y="4971442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al legal text" showMasterSp="0">
  <p:cSld name="1_Final legal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15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idx="1" type="body"/>
          </p:nvPr>
        </p:nvSpPr>
        <p:spPr>
          <a:xfrm>
            <a:off x="3453176" y="2060235"/>
            <a:ext cx="52920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2"/>
          <p:cNvSpPr txBox="1"/>
          <p:nvPr>
            <p:ph idx="2" type="body"/>
          </p:nvPr>
        </p:nvSpPr>
        <p:spPr>
          <a:xfrm>
            <a:off x="3453176" y="5506678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2"/>
          <p:cNvSpPr txBox="1"/>
          <p:nvPr>
            <p:ph idx="3" type="body"/>
          </p:nvPr>
        </p:nvSpPr>
        <p:spPr>
          <a:xfrm>
            <a:off x="3453176" y="5818717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52"/>
          <p:cNvSpPr txBox="1"/>
          <p:nvPr/>
        </p:nvSpPr>
        <p:spPr>
          <a:xfrm>
            <a:off x="4929981" y="979788"/>
            <a:ext cx="2338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/>
          <p:nvPr>
            <p:ph idx="2" type="pic"/>
          </p:nvPr>
        </p:nvSpPr>
        <p:spPr>
          <a:xfrm>
            <a:off x="6227180" y="0"/>
            <a:ext cx="5971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617221" y="2578743"/>
            <a:ext cx="4538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099"/>
              <a:buNone/>
              <a:defRPr sz="29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p53"/>
          <p:cNvSpPr txBox="1"/>
          <p:nvPr>
            <p:ph idx="3" type="body"/>
          </p:nvPr>
        </p:nvSpPr>
        <p:spPr>
          <a:xfrm>
            <a:off x="617221" y="3840384"/>
            <a:ext cx="4538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7030721" y="3751644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54"/>
          <p:cNvSpPr txBox="1"/>
          <p:nvPr>
            <p:ph idx="2" type="body"/>
          </p:nvPr>
        </p:nvSpPr>
        <p:spPr>
          <a:xfrm>
            <a:off x="7030721" y="3994287"/>
            <a:ext cx="308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54"/>
          <p:cNvSpPr/>
          <p:nvPr>
            <p:ph idx="3" type="pic"/>
          </p:nvPr>
        </p:nvSpPr>
        <p:spPr>
          <a:xfrm>
            <a:off x="6123007" y="3578084"/>
            <a:ext cx="778500" cy="779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6" name="Google Shape;416;p54"/>
          <p:cNvSpPr txBox="1"/>
          <p:nvPr>
            <p:ph idx="4" type="body"/>
          </p:nvPr>
        </p:nvSpPr>
        <p:spPr>
          <a:xfrm>
            <a:off x="6123008" y="1137921"/>
            <a:ext cx="546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54"/>
          <p:cNvSpPr txBox="1"/>
          <p:nvPr>
            <p:ph idx="5" type="body"/>
          </p:nvPr>
        </p:nvSpPr>
        <p:spPr>
          <a:xfrm>
            <a:off x="6123008" y="1635009"/>
            <a:ext cx="54654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18" name="Google Shape;418;p5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/>
          <p:nvPr>
            <p:ph idx="2" type="pic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5"/>
          <p:cNvSpPr/>
          <p:nvPr>
            <p:ph idx="3" type="pic"/>
          </p:nvPr>
        </p:nvSpPr>
        <p:spPr>
          <a:xfrm>
            <a:off x="338479" y="3894439"/>
            <a:ext cx="1188000" cy="118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609918" y="310242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609918" y="1137920"/>
            <a:ext cx="82386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25" name="Google Shape;425;p56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609918" y="310242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8" name="Google Shape;428;p57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609918" y="310242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8"/>
          <p:cNvSpPr txBox="1"/>
          <p:nvPr>
            <p:ph idx="1" type="body"/>
          </p:nvPr>
        </p:nvSpPr>
        <p:spPr>
          <a:xfrm>
            <a:off x="609918" y="1137919"/>
            <a:ext cx="5387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432" name="Google Shape;432;p58"/>
          <p:cNvSpPr txBox="1"/>
          <p:nvPr>
            <p:ph idx="2" type="body"/>
          </p:nvPr>
        </p:nvSpPr>
        <p:spPr>
          <a:xfrm>
            <a:off x="6200829" y="1137919"/>
            <a:ext cx="5387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cxnSp>
        <p:nvCxnSpPr>
          <p:cNvPr id="433" name="Google Shape;433;p58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idx="1" type="body"/>
          </p:nvPr>
        </p:nvSpPr>
        <p:spPr>
          <a:xfrm>
            <a:off x="612648" y="1869441"/>
            <a:ext cx="53931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436" name="Google Shape;436;p59"/>
          <p:cNvSpPr txBox="1"/>
          <p:nvPr>
            <p:ph idx="2" type="body"/>
          </p:nvPr>
        </p:nvSpPr>
        <p:spPr>
          <a:xfrm>
            <a:off x="6199632" y="1869441"/>
            <a:ext cx="53931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437" name="Google Shape;437;p59"/>
          <p:cNvSpPr txBox="1"/>
          <p:nvPr>
            <p:ph idx="3" type="body"/>
          </p:nvPr>
        </p:nvSpPr>
        <p:spPr>
          <a:xfrm>
            <a:off x="609918" y="1137920"/>
            <a:ext cx="539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59"/>
          <p:cNvSpPr txBox="1"/>
          <p:nvPr>
            <p:ph idx="4" type="body"/>
          </p:nvPr>
        </p:nvSpPr>
        <p:spPr>
          <a:xfrm>
            <a:off x="6199632" y="1137920"/>
            <a:ext cx="539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59"/>
          <p:cNvSpPr txBox="1"/>
          <p:nvPr>
            <p:ph type="title"/>
          </p:nvPr>
        </p:nvSpPr>
        <p:spPr>
          <a:xfrm>
            <a:off x="609918" y="210120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0" name="Google Shape;440;p59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 type="title">
  <p:cSld name="TITLE">
    <p:bg>
      <p:bgPr>
        <a:solidFill>
          <a:srgbClr val="CCE3F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ride&#10;&#10;Description automatically generated"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0" t="7287"/>
          <a:stretch/>
        </p:blipFill>
        <p:spPr>
          <a:xfrm>
            <a:off x="-1" y="0"/>
            <a:ext cx="1129881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0"/>
            <a:ext cx="12198300" cy="68580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-80724" y="340882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2010" l="92501" r="0" t="874"/>
          <a:stretch/>
        </p:blipFill>
        <p:spPr>
          <a:xfrm>
            <a:off x="11279380" y="0"/>
            <a:ext cx="91897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 rot="5400000">
            <a:off x="11046656" y="4701750"/>
            <a:ext cx="128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"/>
              <a:buFont typeface="Calibri"/>
              <a:buNone/>
            </a:pPr>
            <a:r>
              <a:rPr lang="en-IN" sz="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Macquarie University: PACE Program</a:t>
            </a: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8181" y="6188842"/>
            <a:ext cx="205355" cy="21012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498374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775908" y="1954221"/>
            <a:ext cx="43314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Week 12 Sprint Meeting: GenAI Insurance Solution</a:t>
            </a:r>
            <a:endParaRPr sz="28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775908" y="3046158"/>
            <a:ext cx="4331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775908" y="3046158"/>
            <a:ext cx="4331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Team Data | Team AI</a:t>
            </a:r>
            <a:endParaRPr b="1" sz="20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22nd October 2024</a:t>
            </a:r>
            <a:endParaRPr sz="20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" name="Google Shape;53;p7"/>
          <p:cNvGrpSpPr/>
          <p:nvPr/>
        </p:nvGrpSpPr>
        <p:grpSpPr>
          <a:xfrm>
            <a:off x="498364" y="5826612"/>
            <a:ext cx="3879962" cy="570195"/>
            <a:chOff x="498115" y="5951018"/>
            <a:chExt cx="3878023" cy="570195"/>
          </a:xfrm>
        </p:grpSpPr>
        <p:sp>
          <p:nvSpPr>
            <p:cNvPr id="54" name="Google Shape;54;p7"/>
            <p:cNvSpPr/>
            <p:nvPr/>
          </p:nvSpPr>
          <p:spPr>
            <a:xfrm>
              <a:off x="498115" y="5951018"/>
              <a:ext cx="99300" cy="97500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693411" y="5951018"/>
              <a:ext cx="99300" cy="97500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90451" y="5951018"/>
              <a:ext cx="99300" cy="97500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3">
  <p:cSld name="1_Divider 3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/>
          <p:nvPr>
            <p:ph idx="2" type="pic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/>
          <p:nvPr>
            <p:ph idx="2" type="media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None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idx="1" type="body"/>
          </p:nvPr>
        </p:nvSpPr>
        <p:spPr>
          <a:xfrm>
            <a:off x="607799" y="719139"/>
            <a:ext cx="46776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9"/>
              <a:buNone/>
              <a:defRPr sz="11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tandard slide">
  <p:cSld name="7_Standard slid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/>
          <p:nvPr>
            <p:ph idx="2" type="pic"/>
          </p:nvPr>
        </p:nvSpPr>
        <p:spPr>
          <a:xfrm>
            <a:off x="0" y="1"/>
            <a:ext cx="238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5"/>
          <p:cNvSpPr txBox="1"/>
          <p:nvPr>
            <p:ph type="title"/>
          </p:nvPr>
        </p:nvSpPr>
        <p:spPr>
          <a:xfrm>
            <a:off x="2695294" y="199734"/>
            <a:ext cx="8892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181"/>
              </a:spcBef>
              <a:spcAft>
                <a:spcPts val="0"/>
              </a:spcAft>
              <a:buClr>
                <a:schemeClr val="lt1"/>
              </a:buClr>
              <a:buSzPts val="1814"/>
              <a:buFont typeface="Inter Light"/>
              <a:buNone/>
              <a:defRPr b="0" sz="1814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65"/>
          <p:cNvSpPr txBox="1"/>
          <p:nvPr>
            <p:ph idx="1" type="body"/>
          </p:nvPr>
        </p:nvSpPr>
        <p:spPr>
          <a:xfrm>
            <a:off x="2695293" y="1137921"/>
            <a:ext cx="88920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4229" lvl="0" marL="457200" algn="l">
              <a:lnSpc>
                <a:spcPct val="110000"/>
              </a:lnSpc>
              <a:spcBef>
                <a:spcPts val="363"/>
              </a:spcBef>
              <a:spcAft>
                <a:spcPts val="0"/>
              </a:spcAft>
              <a:buClr>
                <a:srgbClr val="2E2E38"/>
              </a:buClr>
              <a:buSzPts val="1349"/>
              <a:buFont typeface="Arial"/>
              <a:buChar char="►"/>
              <a:defRPr sz="1798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8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8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8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53" name="Google Shape;453;p65"/>
          <p:cNvCxnSpPr/>
          <p:nvPr/>
        </p:nvCxnSpPr>
        <p:spPr>
          <a:xfrm>
            <a:off x="2695294" y="907750"/>
            <a:ext cx="889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/>
          <p:nvPr/>
        </p:nvSpPr>
        <p:spPr>
          <a:xfrm>
            <a:off x="498115" y="795662"/>
            <a:ext cx="4930412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2" name="Google Shape;122;p8"/>
          <p:cNvSpPr txBox="1"/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"/>
          <p:cNvSpPr txBox="1"/>
          <p:nvPr>
            <p:ph idx="1" type="subTitle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cxnSp>
        <p:nvCxnSpPr>
          <p:cNvPr id="124" name="Google Shape;124;p8"/>
          <p:cNvCxnSpPr/>
          <p:nvPr/>
        </p:nvCxnSpPr>
        <p:spPr>
          <a:xfrm>
            <a:off x="1333184" y="5709060"/>
            <a:ext cx="8122101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8"/>
          <p:cNvSpPr txBox="1"/>
          <p:nvPr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126" name="Google Shape;126;p8"/>
          <p:cNvSpPr txBox="1"/>
          <p:nvPr>
            <p:ph idx="2" type="body"/>
          </p:nvPr>
        </p:nvSpPr>
        <p:spPr>
          <a:xfrm>
            <a:off x="1333184" y="6019189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dk2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8"/>
          <p:cNvSpPr txBox="1"/>
          <p:nvPr>
            <p:ph idx="3" type="body"/>
          </p:nvPr>
        </p:nvSpPr>
        <p:spPr>
          <a:xfrm>
            <a:off x="1333184" y="6216807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8"/>
          <p:cNvSpPr/>
          <p:nvPr>
            <p:ph idx="4" type="pic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9" name="Google Shape;129;p8"/>
          <p:cNvGrpSpPr/>
          <p:nvPr/>
        </p:nvGrpSpPr>
        <p:grpSpPr>
          <a:xfrm>
            <a:off x="10364788" y="4960938"/>
            <a:ext cx="1225550" cy="1434703"/>
            <a:chOff x="6529" y="3125"/>
            <a:chExt cx="772" cy="904"/>
          </a:xfrm>
        </p:grpSpPr>
        <p:sp>
          <p:nvSpPr>
            <p:cNvPr id="130" name="Google Shape;130;p8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9"/>
          <p:cNvPicPr preferRelativeResize="0"/>
          <p:nvPr/>
        </p:nvPicPr>
        <p:blipFill rotWithShape="1">
          <a:blip r:embed="rId2">
            <a:alphaModFix/>
          </a:blip>
          <a:srcRect b="0" l="0" r="0" t="25039"/>
          <a:stretch/>
        </p:blipFill>
        <p:spPr>
          <a:xfrm>
            <a:off x="0" y="0"/>
            <a:ext cx="121983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9"/>
          <p:cNvSpPr/>
          <p:nvPr/>
        </p:nvSpPr>
        <p:spPr>
          <a:xfrm>
            <a:off x="498115" y="795662"/>
            <a:ext cx="4930412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5" name="Google Shape;135;p9"/>
          <p:cNvSpPr txBox="1"/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" type="subTitle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137" name="Google Shape;137;p9"/>
          <p:cNvGrpSpPr/>
          <p:nvPr/>
        </p:nvGrpSpPr>
        <p:grpSpPr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38" name="Google Shape;138;p9"/>
            <p:cNvSpPr/>
            <p:nvPr/>
          </p:nvSpPr>
          <p:spPr>
            <a:xfrm>
              <a:off x="6529" y="3125"/>
              <a:ext cx="619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0"/>
          <p:cNvPicPr preferRelativeResize="0"/>
          <p:nvPr/>
        </p:nvPicPr>
        <p:blipFill rotWithShape="1">
          <a:blip r:embed="rId2">
            <a:alphaModFix/>
          </a:blip>
          <a:srcRect b="21219" l="0" r="15539" t="0"/>
          <a:stretch/>
        </p:blipFill>
        <p:spPr>
          <a:xfrm>
            <a:off x="0" y="-2"/>
            <a:ext cx="1219835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66" y="869576"/>
            <a:ext cx="4848024" cy="393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0"/>
          <p:cNvGrpSpPr/>
          <p:nvPr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44" name="Google Shape;144;p10"/>
            <p:cNvSpPr/>
            <p:nvPr/>
          </p:nvSpPr>
          <p:spPr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10" name="Google Shape;210;p10"/>
          <p:cNvSpPr txBox="1"/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0"/>
          <p:cNvSpPr txBox="1"/>
          <p:nvPr>
            <p:ph idx="1" type="subTitle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12" name="Google Shape;212;p10"/>
          <p:cNvGrpSpPr/>
          <p:nvPr/>
        </p:nvGrpSpPr>
        <p:grpSpPr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213" name="Google Shape;213;p10"/>
            <p:cNvSpPr/>
            <p:nvPr/>
          </p:nvSpPr>
          <p:spPr>
            <a:xfrm>
              <a:off x="6529" y="3125"/>
              <a:ext cx="619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b="0" i="0" sz="2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719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83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939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352728" y="6471244"/>
            <a:ext cx="1191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October</a:t>
            </a: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2024</a:t>
            </a:r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163001" y="6471250"/>
            <a:ext cx="3245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12 Sprint Meeting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09600" y="6471244"/>
            <a:ext cx="663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>
            <a:off x="11586034" y="6249189"/>
            <a:ext cx="256023" cy="262724"/>
            <a:chOff x="7110" y="4004"/>
            <a:chExt cx="191" cy="196"/>
          </a:xfrm>
        </p:grpSpPr>
        <p:sp>
          <p:nvSpPr>
            <p:cNvPr id="16" name="Google Shape;16;p1"/>
            <p:cNvSpPr/>
            <p:nvPr/>
          </p:nvSpPr>
          <p:spPr>
            <a:xfrm>
              <a:off x="7110" y="4004"/>
              <a:ext cx="191" cy="70"/>
            </a:xfrm>
            <a:custGeom>
              <a:rect b="b" l="l" r="r" t="t"/>
              <a:pathLst>
                <a:path extrusionOk="0" h="70" w="191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</p:spPr>
          <p:txBody>
            <a:bodyPr anchorCtr="0" anchor="t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7111" y="4103"/>
              <a:ext cx="78" cy="97"/>
            </a:xfrm>
            <a:custGeom>
              <a:rect b="b" l="l" r="r" t="t"/>
              <a:pathLst>
                <a:path extrusionOk="0" h="97" w="78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7176" y="4103"/>
              <a:ext cx="96" cy="97"/>
            </a:xfrm>
            <a:custGeom>
              <a:rect b="b" l="l" r="r" t="t"/>
              <a:pathLst>
                <a:path extrusionOk="0" h="97" w="96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609918" y="210120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b="0" i="0" sz="2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609918" y="1137920"/>
            <a:ext cx="109785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marR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Char char="►"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565" lvl="1" marL="914400" marR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675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785" lvl="3" marL="1828800" marR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895" lvl="4" marL="2286000" marR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536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536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536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536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609919" y="6398390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2316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1353433" y="6471244"/>
            <a:ext cx="1191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b="0" lang="en-IN" sz="800" u="none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 August 2024</a:t>
            </a:r>
            <a:endParaRPr b="0" sz="800" u="none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3164648" y="6471250"/>
            <a:ext cx="3246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Transforming the Automobile Insurance Claims through GenAI</a:t>
            </a:r>
            <a:endParaRPr sz="8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cho360.net.au/media/1138b7ec-d15b-48b3-a367-72a48b542970/publi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 txBox="1"/>
          <p:nvPr/>
        </p:nvSpPr>
        <p:spPr>
          <a:xfrm>
            <a:off x="124800" y="364600"/>
            <a:ext cx="959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lt1"/>
                </a:solidFill>
              </a:rPr>
              <a:t>Development Pipeline - </a:t>
            </a:r>
            <a:r>
              <a:rPr b="1" lang="en-IN" sz="3600">
                <a:solidFill>
                  <a:schemeClr val="lt1"/>
                </a:solidFill>
              </a:rPr>
              <a:t>Gantt</a:t>
            </a:r>
            <a:r>
              <a:rPr b="1" lang="en-IN" sz="3600">
                <a:solidFill>
                  <a:schemeClr val="lt1"/>
                </a:solidFill>
              </a:rPr>
              <a:t> Chart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 rotWithShape="1">
          <a:blip r:embed="rId3">
            <a:alphaModFix/>
          </a:blip>
          <a:srcRect b="0" l="443" r="1014" t="0"/>
          <a:stretch/>
        </p:blipFill>
        <p:spPr>
          <a:xfrm>
            <a:off x="168200" y="1063475"/>
            <a:ext cx="11868299" cy="54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6"/>
          <p:cNvSpPr txBox="1"/>
          <p:nvPr/>
        </p:nvSpPr>
        <p:spPr>
          <a:xfrm>
            <a:off x="124800" y="364600"/>
            <a:ext cx="959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lt1"/>
                </a:solidFill>
              </a:rPr>
              <a:t>Final Solution Design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629" name="Google Shape;629;p76"/>
          <p:cNvPicPr preferRelativeResize="0"/>
          <p:nvPr/>
        </p:nvPicPr>
        <p:blipFill rotWithShape="1">
          <a:blip r:embed="rId3">
            <a:alphaModFix/>
          </a:blip>
          <a:srcRect b="7033" l="6987" r="6529" t="6566"/>
          <a:stretch/>
        </p:blipFill>
        <p:spPr>
          <a:xfrm>
            <a:off x="2857050" y="1012600"/>
            <a:ext cx="6490597" cy="56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/>
          <p:nvPr/>
        </p:nvSpPr>
        <p:spPr>
          <a:xfrm>
            <a:off x="124800" y="364600"/>
            <a:ext cx="959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lt1"/>
                </a:solidFill>
              </a:rPr>
              <a:t>WebApp Design - Last Week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635" name="Google Shape;6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75" y="1024900"/>
            <a:ext cx="5580157" cy="56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/>
          <p:nvPr/>
        </p:nvSpPr>
        <p:spPr>
          <a:xfrm>
            <a:off x="124800" y="364600"/>
            <a:ext cx="959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lt1"/>
                </a:solidFill>
              </a:rPr>
              <a:t>WebApp Design - Updated (Tailwind CSS)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641" name="Google Shape;64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200" y="983625"/>
            <a:ext cx="6235956" cy="56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76200"/>
            <a:ext cx="121983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9"/>
          <p:cNvSpPr txBox="1"/>
          <p:nvPr/>
        </p:nvSpPr>
        <p:spPr>
          <a:xfrm>
            <a:off x="609919" y="6397754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48" name="Google Shape;648;p79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49" name="Google Shape;649;p79"/>
          <p:cNvSpPr/>
          <p:nvPr/>
        </p:nvSpPr>
        <p:spPr>
          <a:xfrm>
            <a:off x="838637" y="3251200"/>
            <a:ext cx="69504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Upcoming Tasks</a:t>
            </a:r>
            <a:endParaRPr b="1"/>
          </a:p>
        </p:txBody>
      </p:sp>
      <p:sp>
        <p:nvSpPr>
          <p:cNvPr id="650" name="Google Shape;650;p79"/>
          <p:cNvSpPr txBox="1"/>
          <p:nvPr/>
        </p:nvSpPr>
        <p:spPr>
          <a:xfrm>
            <a:off x="940289" y="2510622"/>
            <a:ext cx="15555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51" name="Google Shape;65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316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0"/>
          <p:cNvSpPr txBox="1"/>
          <p:nvPr/>
        </p:nvSpPr>
        <p:spPr>
          <a:xfrm>
            <a:off x="600075" y="388950"/>
            <a:ext cx="7078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Roadblocks - AI Team</a:t>
            </a:r>
            <a:endParaRPr b="1" sz="3000"/>
          </a:p>
        </p:txBody>
      </p:sp>
      <p:grpSp>
        <p:nvGrpSpPr>
          <p:cNvPr id="657" name="Google Shape;657;p80"/>
          <p:cNvGrpSpPr/>
          <p:nvPr/>
        </p:nvGrpSpPr>
        <p:grpSpPr>
          <a:xfrm>
            <a:off x="1061623" y="2672602"/>
            <a:ext cx="182795" cy="182795"/>
            <a:chOff x="4924526" y="2086684"/>
            <a:chExt cx="137100" cy="137100"/>
          </a:xfrm>
        </p:grpSpPr>
        <p:sp>
          <p:nvSpPr>
            <p:cNvPr id="658" name="Google Shape;658;p80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80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60" name="Google Shape;660;p80"/>
          <p:cNvGraphicFramePr/>
          <p:nvPr/>
        </p:nvGraphicFramePr>
        <p:xfrm>
          <a:off x="952500" y="16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{88C13624-5C24-4181-B48A-5EEDAC08DB74}</a:tableStyleId>
              </a:tblPr>
              <a:tblGrid>
                <a:gridCol w="5146675"/>
                <a:gridCol w="5146675"/>
              </a:tblGrid>
              <a:tr h="393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Current Roadblocks</a:t>
                      </a:r>
                      <a:endParaRPr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93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     GPT model not accessing all data 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93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     Web </a:t>
                      </a: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application is </a:t>
                      </a: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difficult to connect to model (out of scope)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661" name="Google Shape;661;p80"/>
          <p:cNvGrpSpPr/>
          <p:nvPr/>
        </p:nvGrpSpPr>
        <p:grpSpPr>
          <a:xfrm>
            <a:off x="1008673" y="2586502"/>
            <a:ext cx="182795" cy="182795"/>
            <a:chOff x="4924526" y="2086684"/>
            <a:chExt cx="137100" cy="137100"/>
          </a:xfrm>
        </p:grpSpPr>
        <p:sp>
          <p:nvSpPr>
            <p:cNvPr id="662" name="Google Shape;662;p80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80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4" name="Google Shape;66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375" y="3191425"/>
            <a:ext cx="7627356" cy="329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80"/>
          <p:cNvGrpSpPr/>
          <p:nvPr/>
        </p:nvGrpSpPr>
        <p:grpSpPr>
          <a:xfrm>
            <a:off x="1008673" y="2169702"/>
            <a:ext cx="182795" cy="182795"/>
            <a:chOff x="4924526" y="2086684"/>
            <a:chExt cx="137100" cy="137100"/>
          </a:xfrm>
        </p:grpSpPr>
        <p:sp>
          <p:nvSpPr>
            <p:cNvPr id="666" name="Google Shape;666;p80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0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1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lang="en-IN" sz="3000">
                <a:latin typeface="Inter"/>
                <a:ea typeface="Inter"/>
                <a:cs typeface="Inter"/>
                <a:sym typeface="Inter"/>
              </a:rPr>
              <a:t>Roadblocks - Data Team</a:t>
            </a:r>
            <a:endParaRPr b="1" sz="3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4" name="Google Shape;674;p81"/>
          <p:cNvGraphicFramePr/>
          <p:nvPr/>
        </p:nvGraphicFramePr>
        <p:xfrm>
          <a:off x="95250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{88C13624-5C24-4181-B48A-5EEDAC08DB74}</a:tableStyleId>
              </a:tblPr>
              <a:tblGrid>
                <a:gridCol w="5146675"/>
                <a:gridCol w="514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Previous Roadblocks</a:t>
                      </a:r>
                      <a:endParaRPr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Actions Taken to Overcome</a:t>
                      </a:r>
                      <a:endParaRPr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Exceeded budget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Detailed cost analysis to avoid the same mistake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5" name="Google Shape;675;p81"/>
          <p:cNvGraphicFramePr/>
          <p:nvPr/>
        </p:nvGraphicFramePr>
        <p:xfrm>
          <a:off x="955675" y="340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{88C13624-5C24-4181-B48A-5EEDAC08DB74}</a:tableStyleId>
              </a:tblPr>
              <a:tblGrid>
                <a:gridCol w="5146675"/>
                <a:gridCol w="51466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Current Roadblocks</a:t>
                      </a:r>
                      <a:endParaRPr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     Unsure about the amount of </a:t>
                      </a:r>
                      <a:r>
                        <a:rPr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data required/needed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676" name="Google Shape;676;p81"/>
          <p:cNvGrpSpPr/>
          <p:nvPr/>
        </p:nvGrpSpPr>
        <p:grpSpPr>
          <a:xfrm>
            <a:off x="1050873" y="3915902"/>
            <a:ext cx="182795" cy="182795"/>
            <a:chOff x="4924526" y="2086684"/>
            <a:chExt cx="137100" cy="137100"/>
          </a:xfrm>
        </p:grpSpPr>
        <p:sp>
          <p:nvSpPr>
            <p:cNvPr id="677" name="Google Shape;677;p81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1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83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2"/>
          <p:cNvSpPr txBox="1"/>
          <p:nvPr/>
        </p:nvSpPr>
        <p:spPr>
          <a:xfrm>
            <a:off x="609919" y="6397754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85" name="Google Shape;685;p82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86" name="Google Shape;686;p82"/>
          <p:cNvSpPr/>
          <p:nvPr/>
        </p:nvSpPr>
        <p:spPr>
          <a:xfrm>
            <a:off x="838637" y="3251200"/>
            <a:ext cx="69504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Roadblocks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p82"/>
          <p:cNvSpPr txBox="1"/>
          <p:nvPr/>
        </p:nvSpPr>
        <p:spPr>
          <a:xfrm>
            <a:off x="940289" y="2510622"/>
            <a:ext cx="15555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88" name="Google Shape;68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316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3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b="1" lang="en-IN" sz="3600">
                <a:latin typeface="Arial"/>
                <a:ea typeface="Arial"/>
                <a:cs typeface="Arial"/>
                <a:sym typeface="Arial"/>
              </a:rPr>
              <a:t>Upcoming Tasks - Data Team 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3"/>
          <p:cNvSpPr/>
          <p:nvPr/>
        </p:nvSpPr>
        <p:spPr>
          <a:xfrm>
            <a:off x="2221241" y="1536075"/>
            <a:ext cx="10534800" cy="722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6" name="Google Shape;696;p83"/>
          <p:cNvSpPr/>
          <p:nvPr/>
        </p:nvSpPr>
        <p:spPr>
          <a:xfrm>
            <a:off x="-99050" y="3873550"/>
            <a:ext cx="6649500" cy="722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7" name="Google Shape;697;p83"/>
          <p:cNvSpPr txBox="1"/>
          <p:nvPr/>
        </p:nvSpPr>
        <p:spPr>
          <a:xfrm>
            <a:off x="3816350" y="2478025"/>
            <a:ext cx="2807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Complete Deliverable 5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83">
            <a:hlinkClick/>
          </p:cNvPr>
          <p:cNvSpPr txBox="1"/>
          <p:nvPr/>
        </p:nvSpPr>
        <p:spPr>
          <a:xfrm>
            <a:off x="3198884" y="1667097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  <a:endParaRPr sz="5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99" name="Google Shape;699;p83">
            <a:hlinkClick/>
          </p:cNvPr>
          <p:cNvSpPr txBox="1"/>
          <p:nvPr/>
        </p:nvSpPr>
        <p:spPr>
          <a:xfrm>
            <a:off x="7127175" y="2452100"/>
            <a:ext cx="1869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83">
            <a:hlinkClick/>
          </p:cNvPr>
          <p:cNvSpPr txBox="1"/>
          <p:nvPr/>
        </p:nvSpPr>
        <p:spPr>
          <a:xfrm>
            <a:off x="6237839" y="1662051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5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1" name="Google Shape;701;p83">
            <a:hlinkClick/>
          </p:cNvPr>
          <p:cNvSpPr txBox="1"/>
          <p:nvPr/>
        </p:nvSpPr>
        <p:spPr>
          <a:xfrm>
            <a:off x="9710525" y="2258775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2" name="Google Shape;702;p83">
            <a:hlinkClick/>
          </p:cNvPr>
          <p:cNvSpPr txBox="1"/>
          <p:nvPr/>
        </p:nvSpPr>
        <p:spPr>
          <a:xfrm>
            <a:off x="9254667" y="1662066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  <a:endParaRPr sz="5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3" name="Google Shape;703;p83">
            <a:hlinkClick/>
          </p:cNvPr>
          <p:cNvSpPr txBox="1"/>
          <p:nvPr/>
        </p:nvSpPr>
        <p:spPr>
          <a:xfrm>
            <a:off x="749775" y="4836750"/>
            <a:ext cx="2326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Migrating scripts to Azure function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83">
            <a:hlinkClick/>
          </p:cNvPr>
          <p:cNvSpPr txBox="1"/>
          <p:nvPr/>
        </p:nvSpPr>
        <p:spPr>
          <a:xfrm>
            <a:off x="1041354" y="4035921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5" name="Google Shape;705;p83">
            <a:hlinkClick/>
          </p:cNvPr>
          <p:cNvSpPr txBox="1"/>
          <p:nvPr/>
        </p:nvSpPr>
        <p:spPr>
          <a:xfrm>
            <a:off x="3654789" y="4466250"/>
            <a:ext cx="27405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Normalisation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83">
            <a:hlinkClick/>
          </p:cNvPr>
          <p:cNvSpPr txBox="1"/>
          <p:nvPr/>
        </p:nvSpPr>
        <p:spPr>
          <a:xfrm>
            <a:off x="4007453" y="4030876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7" name="Google Shape;707;p83">
            <a:hlinkClick/>
          </p:cNvPr>
          <p:cNvSpPr txBox="1"/>
          <p:nvPr/>
        </p:nvSpPr>
        <p:spPr>
          <a:xfrm>
            <a:off x="6973507" y="4945750"/>
            <a:ext cx="3173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83">
            <a:hlinkClick/>
          </p:cNvPr>
          <p:cNvSpPr txBox="1"/>
          <p:nvPr/>
        </p:nvSpPr>
        <p:spPr>
          <a:xfrm>
            <a:off x="6973553" y="4030890"/>
            <a:ext cx="2425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09" name="Google Shape;709;p83"/>
          <p:cNvSpPr txBox="1"/>
          <p:nvPr/>
        </p:nvSpPr>
        <p:spPr>
          <a:xfrm>
            <a:off x="6684538" y="2490225"/>
            <a:ext cx="2807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and plan Deliverable 6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83"/>
          <p:cNvSpPr txBox="1"/>
          <p:nvPr/>
        </p:nvSpPr>
        <p:spPr>
          <a:xfrm>
            <a:off x="9552725" y="2490225"/>
            <a:ext cx="28074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Integrate AI into WebApp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Upcoming</a:t>
            </a: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 Tasks - AI Team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16" name="Google Shape;716;p84"/>
          <p:cNvSpPr/>
          <p:nvPr/>
        </p:nvSpPr>
        <p:spPr>
          <a:xfrm>
            <a:off x="798805" y="3332432"/>
            <a:ext cx="10607100" cy="243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84"/>
          <p:cNvSpPr txBox="1"/>
          <p:nvPr/>
        </p:nvSpPr>
        <p:spPr>
          <a:xfrm flipH="1">
            <a:off x="1668835" y="3795983"/>
            <a:ext cx="5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18" name="Google Shape;718;p84"/>
          <p:cNvSpPr txBox="1"/>
          <p:nvPr/>
        </p:nvSpPr>
        <p:spPr>
          <a:xfrm>
            <a:off x="884927" y="2415049"/>
            <a:ext cx="213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84"/>
          <p:cNvSpPr/>
          <p:nvPr/>
        </p:nvSpPr>
        <p:spPr>
          <a:xfrm>
            <a:off x="1690035" y="3209790"/>
            <a:ext cx="495300" cy="4953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0" name="Google Shape;720;p84"/>
          <p:cNvCxnSpPr/>
          <p:nvPr/>
        </p:nvCxnSpPr>
        <p:spPr>
          <a:xfrm rot="10800000">
            <a:off x="1937690" y="2904989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1" name="Google Shape;721;p84"/>
          <p:cNvSpPr txBox="1"/>
          <p:nvPr/>
        </p:nvSpPr>
        <p:spPr>
          <a:xfrm flipH="1">
            <a:off x="3751153" y="2971138"/>
            <a:ext cx="5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2" name="Google Shape;722;p84"/>
          <p:cNvSpPr/>
          <p:nvPr/>
        </p:nvSpPr>
        <p:spPr>
          <a:xfrm>
            <a:off x="3772351" y="3209790"/>
            <a:ext cx="495300" cy="4953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84"/>
          <p:cNvCxnSpPr/>
          <p:nvPr/>
        </p:nvCxnSpPr>
        <p:spPr>
          <a:xfrm rot="10800000">
            <a:off x="4020009" y="3697464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4" name="Google Shape;724;p84"/>
          <p:cNvSpPr txBox="1"/>
          <p:nvPr/>
        </p:nvSpPr>
        <p:spPr>
          <a:xfrm flipH="1">
            <a:off x="5833470" y="3795983"/>
            <a:ext cx="5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5" name="Google Shape;725;p84"/>
          <p:cNvSpPr/>
          <p:nvPr/>
        </p:nvSpPr>
        <p:spPr>
          <a:xfrm>
            <a:off x="5854670" y="3209790"/>
            <a:ext cx="495300" cy="4953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84"/>
          <p:cNvCxnSpPr/>
          <p:nvPr/>
        </p:nvCxnSpPr>
        <p:spPr>
          <a:xfrm rot="10800000">
            <a:off x="6102325" y="2904989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7" name="Google Shape;727;p84"/>
          <p:cNvSpPr txBox="1"/>
          <p:nvPr/>
        </p:nvSpPr>
        <p:spPr>
          <a:xfrm flipH="1">
            <a:off x="7915787" y="2971138"/>
            <a:ext cx="5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28" name="Google Shape;728;p84"/>
          <p:cNvSpPr/>
          <p:nvPr/>
        </p:nvSpPr>
        <p:spPr>
          <a:xfrm>
            <a:off x="7936986" y="3209790"/>
            <a:ext cx="495300" cy="4953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9" name="Google Shape;729;p84"/>
          <p:cNvCxnSpPr/>
          <p:nvPr/>
        </p:nvCxnSpPr>
        <p:spPr>
          <a:xfrm rot="10800000">
            <a:off x="8184644" y="3697464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0" name="Google Shape;730;p84"/>
          <p:cNvSpPr txBox="1"/>
          <p:nvPr/>
        </p:nvSpPr>
        <p:spPr>
          <a:xfrm flipH="1">
            <a:off x="9998102" y="3795983"/>
            <a:ext cx="5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31" name="Google Shape;731;p84"/>
          <p:cNvSpPr/>
          <p:nvPr/>
        </p:nvSpPr>
        <p:spPr>
          <a:xfrm>
            <a:off x="10019303" y="3209790"/>
            <a:ext cx="495300" cy="4953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2" name="Google Shape;732;p84"/>
          <p:cNvCxnSpPr/>
          <p:nvPr/>
        </p:nvCxnSpPr>
        <p:spPr>
          <a:xfrm rot="10800000">
            <a:off x="10266958" y="2904989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3" name="Google Shape;733;p84"/>
          <p:cNvSpPr txBox="1"/>
          <p:nvPr/>
        </p:nvSpPr>
        <p:spPr>
          <a:xfrm>
            <a:off x="2951652" y="4123424"/>
            <a:ext cx="213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Refinement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84"/>
          <p:cNvSpPr txBox="1"/>
          <p:nvPr/>
        </p:nvSpPr>
        <p:spPr>
          <a:xfrm>
            <a:off x="5034052" y="2378449"/>
            <a:ext cx="213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84"/>
          <p:cNvSpPr txBox="1"/>
          <p:nvPr/>
        </p:nvSpPr>
        <p:spPr>
          <a:xfrm>
            <a:off x="7116277" y="4123349"/>
            <a:ext cx="213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84"/>
          <p:cNvSpPr txBox="1"/>
          <p:nvPr/>
        </p:nvSpPr>
        <p:spPr>
          <a:xfrm>
            <a:off x="9183177" y="2392049"/>
            <a:ext cx="213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7" name="Google Shape;7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00" y="331345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2950" y="3310382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225" y="333045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8313" y="3310382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0638" y="3330457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4"/>
          <p:cNvSpPr txBox="1"/>
          <p:nvPr/>
        </p:nvSpPr>
        <p:spPr>
          <a:xfrm>
            <a:off x="453225" y="25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Prompt Flow Engineering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4602350" y="250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Presentation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9183177" y="2589024"/>
            <a:ext cx="213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Collaboration</a:t>
            </a:r>
            <a:endParaRPr b="1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6684650" y="4003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Reflective Report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/>
        </p:nvSpPr>
        <p:spPr>
          <a:xfrm>
            <a:off x="600075" y="388950"/>
            <a:ext cx="2293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IN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Agenda</a:t>
            </a:r>
            <a:endParaRPr sz="3000"/>
          </a:p>
        </p:txBody>
      </p:sp>
      <p:sp>
        <p:nvSpPr>
          <p:cNvPr id="464" name="Google Shape;464;p67"/>
          <p:cNvSpPr/>
          <p:nvPr/>
        </p:nvSpPr>
        <p:spPr>
          <a:xfrm>
            <a:off x="1079050" y="1500125"/>
            <a:ext cx="900000" cy="900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28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67"/>
          <p:cNvSpPr/>
          <p:nvPr/>
        </p:nvSpPr>
        <p:spPr>
          <a:xfrm>
            <a:off x="1079050" y="2654425"/>
            <a:ext cx="900000" cy="900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 sz="28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1079050" y="3808725"/>
            <a:ext cx="900000" cy="900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 sz="28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67"/>
          <p:cNvSpPr txBox="1"/>
          <p:nvPr/>
        </p:nvSpPr>
        <p:spPr>
          <a:xfrm>
            <a:off x="2235050" y="1703825"/>
            <a:ext cx="55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Completed Tasks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67"/>
          <p:cNvSpPr txBox="1"/>
          <p:nvPr/>
        </p:nvSpPr>
        <p:spPr>
          <a:xfrm>
            <a:off x="2235050" y="2845525"/>
            <a:ext cx="55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Development Pipeline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67"/>
          <p:cNvSpPr txBox="1"/>
          <p:nvPr/>
        </p:nvSpPr>
        <p:spPr>
          <a:xfrm>
            <a:off x="2235050" y="3987225"/>
            <a:ext cx="55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Upcoming Tasks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1079050" y="4963025"/>
            <a:ext cx="900000" cy="900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1" sz="28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67"/>
          <p:cNvSpPr txBox="1"/>
          <p:nvPr/>
        </p:nvSpPr>
        <p:spPr>
          <a:xfrm>
            <a:off x="2235050" y="5128925"/>
            <a:ext cx="55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Previous &amp; Current Roadblocks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2" name="Google Shape;472;p67"/>
          <p:cNvPicPr preferRelativeResize="0"/>
          <p:nvPr/>
        </p:nvPicPr>
        <p:blipFill rotWithShape="1">
          <a:blip r:embed="rId3">
            <a:alphaModFix/>
          </a:blip>
          <a:srcRect b="0" l="21616" r="37271" t="0"/>
          <a:stretch/>
        </p:blipFill>
        <p:spPr>
          <a:xfrm>
            <a:off x="7974225" y="0"/>
            <a:ext cx="42241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7"/>
          <p:cNvSpPr/>
          <p:nvPr/>
        </p:nvSpPr>
        <p:spPr>
          <a:xfrm>
            <a:off x="7361325" y="884600"/>
            <a:ext cx="612900" cy="18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5"/>
          <p:cNvSpPr txBox="1"/>
          <p:nvPr>
            <p:ph idx="4294967295" type="title"/>
          </p:nvPr>
        </p:nvSpPr>
        <p:spPr>
          <a:xfrm>
            <a:off x="2514600" y="2766219"/>
            <a:ext cx="71691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Light"/>
              <a:buNone/>
            </a:pPr>
            <a:r>
              <a:rPr lang="en-IN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83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8"/>
          <p:cNvSpPr txBox="1"/>
          <p:nvPr/>
        </p:nvSpPr>
        <p:spPr>
          <a:xfrm>
            <a:off x="609919" y="6397754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0" name="Google Shape;480;p68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1" name="Google Shape;481;p68"/>
          <p:cNvSpPr/>
          <p:nvPr/>
        </p:nvSpPr>
        <p:spPr>
          <a:xfrm>
            <a:off x="838637" y="3251200"/>
            <a:ext cx="69504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Completed Tasks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940289" y="2510622"/>
            <a:ext cx="15555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Arial"/>
                <a:ea typeface="Arial"/>
                <a:cs typeface="Arial"/>
                <a:sym typeface="Arial"/>
              </a:rPr>
              <a:t>Completed Tasks - Data Team</a:t>
            </a:r>
            <a:endParaRPr sz="3000"/>
          </a:p>
        </p:txBody>
      </p:sp>
      <p:sp>
        <p:nvSpPr>
          <p:cNvPr id="488" name="Google Shape;488;p69"/>
          <p:cNvSpPr/>
          <p:nvPr/>
        </p:nvSpPr>
        <p:spPr>
          <a:xfrm>
            <a:off x="540177" y="1243304"/>
            <a:ext cx="51420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lang="en-IN" sz="180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Team AI Tasks</a:t>
            </a:r>
            <a:endParaRPr i="0" sz="1801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9" name="Google Shape;489;p69"/>
          <p:cNvSpPr/>
          <p:nvPr/>
        </p:nvSpPr>
        <p:spPr>
          <a:xfrm>
            <a:off x="527825" y="1410825"/>
            <a:ext cx="10694700" cy="127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i="0" sz="1801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540168" y="1195325"/>
            <a:ext cx="11118000" cy="55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b="1" lang="en-IN" sz="1800">
                <a:solidFill>
                  <a:srgbClr val="404040"/>
                </a:solidFill>
              </a:rPr>
              <a:t>Data Team Noorullah &amp; Adam’s Completed Tasks</a:t>
            </a:r>
            <a:endParaRPr b="1" sz="1800">
              <a:solidFill>
                <a:srgbClr val="404040"/>
              </a:solidFill>
            </a:endParaRPr>
          </a:p>
        </p:txBody>
      </p:sp>
      <p:grpSp>
        <p:nvGrpSpPr>
          <p:cNvPr id="491" name="Google Shape;491;p69"/>
          <p:cNvGrpSpPr/>
          <p:nvPr/>
        </p:nvGrpSpPr>
        <p:grpSpPr>
          <a:xfrm>
            <a:off x="694744" y="2494248"/>
            <a:ext cx="219050" cy="195462"/>
            <a:chOff x="825599" y="2818330"/>
            <a:chExt cx="164205" cy="146600"/>
          </a:xfrm>
        </p:grpSpPr>
        <p:sp>
          <p:nvSpPr>
            <p:cNvPr id="492" name="Google Shape;492;p69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3" name="Google Shape;493;p69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494" name="Google Shape;494;p69"/>
          <p:cNvGrpSpPr/>
          <p:nvPr/>
        </p:nvGrpSpPr>
        <p:grpSpPr>
          <a:xfrm>
            <a:off x="694744" y="2919112"/>
            <a:ext cx="219050" cy="195462"/>
            <a:chOff x="825599" y="3571979"/>
            <a:chExt cx="164205" cy="146600"/>
          </a:xfrm>
        </p:grpSpPr>
        <p:sp>
          <p:nvSpPr>
            <p:cNvPr id="495" name="Google Shape;495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496" name="Google Shape;496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497" name="Google Shape;497;p69"/>
          <p:cNvSpPr txBox="1"/>
          <p:nvPr/>
        </p:nvSpPr>
        <p:spPr>
          <a:xfrm>
            <a:off x="1083118" y="2407325"/>
            <a:ext cx="408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Continued Development of WebApp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8" name="Google Shape;498;p69"/>
          <p:cNvSpPr txBox="1"/>
          <p:nvPr/>
        </p:nvSpPr>
        <p:spPr>
          <a:xfrm>
            <a:off x="1083126" y="2832175"/>
            <a:ext cx="489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Increased and added more backend Functionality of WebApp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99" name="Google Shape;499;p69"/>
          <p:cNvGrpSpPr/>
          <p:nvPr/>
        </p:nvGrpSpPr>
        <p:grpSpPr>
          <a:xfrm>
            <a:off x="694744" y="3307449"/>
            <a:ext cx="219050" cy="195462"/>
            <a:chOff x="825599" y="3571979"/>
            <a:chExt cx="164205" cy="146600"/>
          </a:xfrm>
        </p:grpSpPr>
        <p:sp>
          <p:nvSpPr>
            <p:cNvPr id="500" name="Google Shape;500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1" name="Google Shape;501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02" name="Google Shape;502;p69"/>
          <p:cNvSpPr txBox="1"/>
          <p:nvPr/>
        </p:nvSpPr>
        <p:spPr>
          <a:xfrm>
            <a:off x="1083125" y="3220525"/>
            <a:ext cx="532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Completely </a:t>
            </a: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redesigned</a:t>
            </a: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and re-built the front end layout of WebApp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03" name="Google Shape;503;p69"/>
          <p:cNvGrpSpPr/>
          <p:nvPr/>
        </p:nvGrpSpPr>
        <p:grpSpPr>
          <a:xfrm>
            <a:off x="694744" y="3679349"/>
            <a:ext cx="219050" cy="195462"/>
            <a:chOff x="825599" y="3571979"/>
            <a:chExt cx="164205" cy="146600"/>
          </a:xfrm>
        </p:grpSpPr>
        <p:sp>
          <p:nvSpPr>
            <p:cNvPr id="504" name="Google Shape;504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5" name="Google Shape;505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06" name="Google Shape;506;p69"/>
          <p:cNvSpPr txBox="1"/>
          <p:nvPr/>
        </p:nvSpPr>
        <p:spPr>
          <a:xfrm>
            <a:off x="1083125" y="3608900"/>
            <a:ext cx="631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Used Tailwind CSS to add styling to WebApp. 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07" name="Google Shape;507;p69"/>
          <p:cNvGrpSpPr/>
          <p:nvPr/>
        </p:nvGrpSpPr>
        <p:grpSpPr>
          <a:xfrm>
            <a:off x="694744" y="4051249"/>
            <a:ext cx="219050" cy="195462"/>
            <a:chOff x="825599" y="3571979"/>
            <a:chExt cx="164205" cy="146600"/>
          </a:xfrm>
        </p:grpSpPr>
        <p:sp>
          <p:nvSpPr>
            <p:cNvPr id="508" name="Google Shape;508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09" name="Google Shape;509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10" name="Google Shape;510;p69"/>
          <p:cNvSpPr txBox="1"/>
          <p:nvPr/>
        </p:nvSpPr>
        <p:spPr>
          <a:xfrm>
            <a:off x="1083125" y="3964338"/>
            <a:ext cx="41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Continued </a:t>
            </a: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with</a:t>
            </a: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PM Tasks and Duties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1" name="Google Shape;511;p69"/>
          <p:cNvSpPr/>
          <p:nvPr/>
        </p:nvSpPr>
        <p:spPr>
          <a:xfrm>
            <a:off x="597572" y="5730900"/>
            <a:ext cx="10978500" cy="65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12" name="Google Shape;512;p69"/>
          <p:cNvGrpSpPr/>
          <p:nvPr/>
        </p:nvGrpSpPr>
        <p:grpSpPr>
          <a:xfrm>
            <a:off x="694744" y="4462705"/>
            <a:ext cx="219050" cy="195462"/>
            <a:chOff x="825599" y="3571979"/>
            <a:chExt cx="164205" cy="146600"/>
          </a:xfrm>
        </p:grpSpPr>
        <p:sp>
          <p:nvSpPr>
            <p:cNvPr id="513" name="Google Shape;513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14" name="Google Shape;514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15" name="Google Shape;515;p69"/>
          <p:cNvSpPr txBox="1"/>
          <p:nvPr/>
        </p:nvSpPr>
        <p:spPr>
          <a:xfrm>
            <a:off x="1083125" y="4385613"/>
            <a:ext cx="41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Created an SQL database for the AI team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16" name="Google Shape;516;p69"/>
          <p:cNvGrpSpPr/>
          <p:nvPr/>
        </p:nvGrpSpPr>
        <p:grpSpPr>
          <a:xfrm>
            <a:off x="694744" y="4924705"/>
            <a:ext cx="219050" cy="195462"/>
            <a:chOff x="825599" y="3571979"/>
            <a:chExt cx="164205" cy="146600"/>
          </a:xfrm>
        </p:grpSpPr>
        <p:sp>
          <p:nvSpPr>
            <p:cNvPr id="517" name="Google Shape;517;p69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518" name="Google Shape;518;p69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i="0" sz="1801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519" name="Google Shape;519;p69"/>
          <p:cNvSpPr txBox="1"/>
          <p:nvPr/>
        </p:nvSpPr>
        <p:spPr>
          <a:xfrm>
            <a:off x="1083125" y="4847613"/>
            <a:ext cx="41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Added Login and Security measures to WebApp</a:t>
            </a:r>
            <a:endParaRPr sz="1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20" name="Google Shape;5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25" y="1062225"/>
            <a:ext cx="11575100" cy="516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Completed Tasks - AI Team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6" name="Google Shape;526;p70"/>
          <p:cNvSpPr txBox="1"/>
          <p:nvPr/>
        </p:nvSpPr>
        <p:spPr>
          <a:xfrm>
            <a:off x="7514025" y="5263713"/>
            <a:ext cx="310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9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7" name="Google Shape;527;p70"/>
          <p:cNvGrpSpPr/>
          <p:nvPr/>
        </p:nvGrpSpPr>
        <p:grpSpPr>
          <a:xfrm>
            <a:off x="3351559" y="1080833"/>
            <a:ext cx="2746800" cy="4993132"/>
            <a:chOff x="3351559" y="1080833"/>
            <a:chExt cx="2746800" cy="4993132"/>
          </a:xfrm>
        </p:grpSpPr>
        <p:sp>
          <p:nvSpPr>
            <p:cNvPr id="528" name="Google Shape;528;p70"/>
            <p:cNvSpPr txBox="1"/>
            <p:nvPr/>
          </p:nvSpPr>
          <p:spPr>
            <a:xfrm>
              <a:off x="3351560" y="2846865"/>
              <a:ext cx="2540100" cy="32271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Integrated all 5 CSV files into Azure Blob Storage</a:t>
              </a:r>
              <a:endParaRPr/>
            </a:p>
            <a:p>
              <a:pPr indent="-273050" lvl="0" marL="28575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Indexed and vectorized the data using cosine similarity formula   </a:t>
              </a:r>
              <a:endParaRPr b="0" i="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-273050" lvl="0" marL="28575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Able to make GPT-4o-mini to elaborate from user prompts</a:t>
              </a:r>
              <a:endParaRPr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529" name="Google Shape;529;p70"/>
            <p:cNvGrpSpPr/>
            <p:nvPr/>
          </p:nvGrpSpPr>
          <p:grpSpPr>
            <a:xfrm>
              <a:off x="3351559" y="1080833"/>
              <a:ext cx="2746800" cy="1786255"/>
              <a:chOff x="3351559" y="1637411"/>
              <a:chExt cx="2746800" cy="1786255"/>
            </a:xfrm>
          </p:grpSpPr>
          <p:sp>
            <p:nvSpPr>
              <p:cNvPr id="530" name="Google Shape;530;p70"/>
              <p:cNvSpPr/>
              <p:nvPr/>
            </p:nvSpPr>
            <p:spPr>
              <a:xfrm>
                <a:off x="4111033" y="1637411"/>
                <a:ext cx="1021200" cy="1022100"/>
              </a:xfrm>
              <a:prstGeom prst="ellipse">
                <a:avLst/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400"/>
                  <a:buFont typeface="Inter Light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1" name="Google Shape;531;p70"/>
              <p:cNvSpPr/>
              <p:nvPr/>
            </p:nvSpPr>
            <p:spPr>
              <a:xfrm>
                <a:off x="3351559" y="2152566"/>
                <a:ext cx="2746800" cy="1271100"/>
              </a:xfrm>
              <a:prstGeom prst="chevron">
                <a:avLst>
                  <a:gd fmla="val 16523" name="adj"/>
                </a:avLst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252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Inter Light"/>
                  <a:buNone/>
                </a:pPr>
                <a:r>
                  <a:rPr b="1" lang="en-IN" sz="22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Integrated Data</a:t>
                </a:r>
                <a:endParaRPr b="1" sz="2200"/>
              </a:p>
            </p:txBody>
          </p:sp>
        </p:grpSp>
        <p:grpSp>
          <p:nvGrpSpPr>
            <p:cNvPr id="532" name="Google Shape;532;p70"/>
            <p:cNvGrpSpPr/>
            <p:nvPr/>
          </p:nvGrpSpPr>
          <p:grpSpPr>
            <a:xfrm>
              <a:off x="4353286" y="1323817"/>
              <a:ext cx="536278" cy="536278"/>
              <a:chOff x="-9064540" y="1265738"/>
              <a:chExt cx="5314950" cy="5314950"/>
            </a:xfrm>
          </p:grpSpPr>
          <p:sp>
            <p:nvSpPr>
              <p:cNvPr id="533" name="Google Shape;533;p70"/>
              <p:cNvSpPr/>
              <p:nvPr/>
            </p:nvSpPr>
            <p:spPr>
              <a:xfrm>
                <a:off x="-7178628" y="3494633"/>
                <a:ext cx="1542958" cy="1543058"/>
              </a:xfrm>
              <a:custGeom>
                <a:rect b="b" l="l" r="r" t="t"/>
                <a:pathLst>
                  <a:path extrusionOk="0" h="1543058" w="1542958">
                    <a:moveTo>
                      <a:pt x="5133" y="951551"/>
                    </a:moveTo>
                    <a:cubicBezTo>
                      <a:pt x="-5468" y="990700"/>
                      <a:pt x="499" y="1032495"/>
                      <a:pt x="21661" y="1067128"/>
                    </a:cubicBezTo>
                    <a:lnTo>
                      <a:pt x="132143" y="1249982"/>
                    </a:lnTo>
                    <a:lnTo>
                      <a:pt x="132182" y="1249942"/>
                    </a:lnTo>
                    <a:cubicBezTo>
                      <a:pt x="153383" y="1284085"/>
                      <a:pt x="186831" y="1308764"/>
                      <a:pt x="225716" y="1318983"/>
                    </a:cubicBezTo>
                    <a:cubicBezTo>
                      <a:pt x="264561" y="1329201"/>
                      <a:pt x="305856" y="1324185"/>
                      <a:pt x="341097" y="1304904"/>
                    </a:cubicBezTo>
                    <a:lnTo>
                      <a:pt x="373320" y="1287064"/>
                    </a:lnTo>
                    <a:cubicBezTo>
                      <a:pt x="414732" y="1316877"/>
                      <a:pt x="459436" y="1341791"/>
                      <a:pt x="506541" y="1361385"/>
                    </a:cubicBezTo>
                    <a:lnTo>
                      <a:pt x="506541" y="1391315"/>
                    </a:lnTo>
                    <a:cubicBezTo>
                      <a:pt x="506962" y="1431915"/>
                      <a:pt x="523461" y="1470721"/>
                      <a:pt x="552431" y="1499162"/>
                    </a:cubicBezTo>
                    <a:cubicBezTo>
                      <a:pt x="581401" y="1527593"/>
                      <a:pt x="620511" y="1543396"/>
                      <a:pt x="661120" y="1543053"/>
                    </a:cubicBezTo>
                    <a:lnTo>
                      <a:pt x="882134" y="1543053"/>
                    </a:lnTo>
                    <a:lnTo>
                      <a:pt x="882095" y="1543053"/>
                    </a:lnTo>
                    <a:cubicBezTo>
                      <a:pt x="922665" y="1543328"/>
                      <a:pt x="961618" y="1527554"/>
                      <a:pt x="990549" y="1499123"/>
                    </a:cubicBezTo>
                    <a:cubicBezTo>
                      <a:pt x="1019480" y="1470721"/>
                      <a:pt x="1035979" y="1432032"/>
                      <a:pt x="1036400" y="1391511"/>
                    </a:cubicBezTo>
                    <a:lnTo>
                      <a:pt x="1036400" y="1361581"/>
                    </a:lnTo>
                    <a:cubicBezTo>
                      <a:pt x="1083505" y="1341947"/>
                      <a:pt x="1128209" y="1317033"/>
                      <a:pt x="1169622" y="1287260"/>
                    </a:cubicBezTo>
                    <a:lnTo>
                      <a:pt x="1201923" y="1305100"/>
                    </a:lnTo>
                    <a:lnTo>
                      <a:pt x="1201962" y="1305100"/>
                    </a:lnTo>
                    <a:cubicBezTo>
                      <a:pt x="1237163" y="1324381"/>
                      <a:pt x="1278458" y="1329436"/>
                      <a:pt x="1317304" y="1319218"/>
                    </a:cubicBezTo>
                    <a:cubicBezTo>
                      <a:pt x="1356110" y="1309039"/>
                      <a:pt x="1389597" y="1284311"/>
                      <a:pt x="1410759" y="1250217"/>
                    </a:cubicBezTo>
                    <a:lnTo>
                      <a:pt x="1521241" y="1067363"/>
                    </a:lnTo>
                    <a:lnTo>
                      <a:pt x="1521280" y="1067363"/>
                    </a:lnTo>
                    <a:cubicBezTo>
                      <a:pt x="1542442" y="1032730"/>
                      <a:pt x="1548408" y="990896"/>
                      <a:pt x="1537808" y="951707"/>
                    </a:cubicBezTo>
                    <a:cubicBezTo>
                      <a:pt x="1526943" y="911794"/>
                      <a:pt x="1500344" y="877964"/>
                      <a:pt x="1464104" y="857949"/>
                    </a:cubicBezTo>
                    <a:lnTo>
                      <a:pt x="1435820" y="842450"/>
                    </a:lnTo>
                    <a:lnTo>
                      <a:pt x="1435820" y="842410"/>
                    </a:lnTo>
                    <a:cubicBezTo>
                      <a:pt x="1441404" y="795335"/>
                      <a:pt x="1441404" y="747731"/>
                      <a:pt x="1435820" y="700656"/>
                    </a:cubicBezTo>
                    <a:lnTo>
                      <a:pt x="1464183" y="685039"/>
                    </a:lnTo>
                    <a:cubicBezTo>
                      <a:pt x="1500383" y="665063"/>
                      <a:pt x="1526943" y="631233"/>
                      <a:pt x="1537808" y="591359"/>
                    </a:cubicBezTo>
                    <a:cubicBezTo>
                      <a:pt x="1548448" y="552170"/>
                      <a:pt x="1542442" y="510376"/>
                      <a:pt x="1521280" y="475772"/>
                    </a:cubicBezTo>
                    <a:lnTo>
                      <a:pt x="1410798" y="292918"/>
                    </a:lnTo>
                    <a:lnTo>
                      <a:pt x="1410759" y="292918"/>
                    </a:lnTo>
                    <a:cubicBezTo>
                      <a:pt x="1389558" y="258824"/>
                      <a:pt x="1356071" y="234136"/>
                      <a:pt x="1317225" y="223917"/>
                    </a:cubicBezTo>
                    <a:cubicBezTo>
                      <a:pt x="1278379" y="213698"/>
                      <a:pt x="1237124" y="218715"/>
                      <a:pt x="1201884" y="237966"/>
                    </a:cubicBezTo>
                    <a:lnTo>
                      <a:pt x="1169661" y="255797"/>
                    </a:lnTo>
                    <a:lnTo>
                      <a:pt x="1169622" y="255797"/>
                    </a:lnTo>
                    <a:cubicBezTo>
                      <a:pt x="1128209" y="226023"/>
                      <a:pt x="1083514" y="201070"/>
                      <a:pt x="1036400" y="181476"/>
                    </a:cubicBezTo>
                    <a:lnTo>
                      <a:pt x="1036400" y="151555"/>
                    </a:lnTo>
                    <a:cubicBezTo>
                      <a:pt x="1035979" y="111025"/>
                      <a:pt x="1019480" y="72336"/>
                      <a:pt x="990549" y="43943"/>
                    </a:cubicBezTo>
                    <a:cubicBezTo>
                      <a:pt x="961618" y="15502"/>
                      <a:pt x="922655" y="-261"/>
                      <a:pt x="882095" y="3"/>
                    </a:cubicBezTo>
                    <a:lnTo>
                      <a:pt x="661120" y="3"/>
                    </a:lnTo>
                    <a:cubicBezTo>
                      <a:pt x="620550" y="-261"/>
                      <a:pt x="581597" y="15502"/>
                      <a:pt x="552666" y="43943"/>
                    </a:cubicBezTo>
                    <a:cubicBezTo>
                      <a:pt x="523735" y="72336"/>
                      <a:pt x="507237" y="111025"/>
                      <a:pt x="506815" y="151555"/>
                    </a:cubicBezTo>
                    <a:lnTo>
                      <a:pt x="506815" y="181476"/>
                    </a:lnTo>
                    <a:cubicBezTo>
                      <a:pt x="459711" y="201109"/>
                      <a:pt x="415006" y="226023"/>
                      <a:pt x="373594" y="255797"/>
                    </a:cubicBezTo>
                    <a:lnTo>
                      <a:pt x="341293" y="237966"/>
                    </a:lnTo>
                    <a:lnTo>
                      <a:pt x="341263" y="237966"/>
                    </a:lnTo>
                    <a:cubicBezTo>
                      <a:pt x="306013" y="218793"/>
                      <a:pt x="264796" y="213777"/>
                      <a:pt x="225990" y="223995"/>
                    </a:cubicBezTo>
                    <a:cubicBezTo>
                      <a:pt x="187144" y="234175"/>
                      <a:pt x="153697" y="258824"/>
                      <a:pt x="132457" y="292850"/>
                    </a:cubicBezTo>
                    <a:lnTo>
                      <a:pt x="21974" y="475703"/>
                    </a:lnTo>
                    <a:lnTo>
                      <a:pt x="21935" y="475703"/>
                    </a:lnTo>
                    <a:cubicBezTo>
                      <a:pt x="773" y="510336"/>
                      <a:pt x="-5203" y="552161"/>
                      <a:pt x="5398" y="591359"/>
                    </a:cubicBezTo>
                    <a:cubicBezTo>
                      <a:pt x="16273" y="631272"/>
                      <a:pt x="42862" y="665102"/>
                      <a:pt x="79111" y="685117"/>
                    </a:cubicBezTo>
                    <a:lnTo>
                      <a:pt x="107386" y="700617"/>
                    </a:lnTo>
                    <a:lnTo>
                      <a:pt x="107386" y="700656"/>
                    </a:lnTo>
                    <a:cubicBezTo>
                      <a:pt x="101801" y="747731"/>
                      <a:pt x="101801" y="795335"/>
                      <a:pt x="107386" y="842410"/>
                    </a:cubicBezTo>
                    <a:lnTo>
                      <a:pt x="79033" y="858027"/>
                    </a:lnTo>
                    <a:cubicBezTo>
                      <a:pt x="42754" y="877925"/>
                      <a:pt x="16116" y="911676"/>
                      <a:pt x="5133" y="951551"/>
                    </a:cubicBezTo>
                    <a:close/>
                    <a:moveTo>
                      <a:pt x="274398" y="771528"/>
                    </a:moveTo>
                    <a:cubicBezTo>
                      <a:pt x="274437" y="750406"/>
                      <a:pt x="275965" y="729283"/>
                      <a:pt x="278953" y="708346"/>
                    </a:cubicBezTo>
                    <a:cubicBezTo>
                      <a:pt x="282814" y="678299"/>
                      <a:pt x="277533" y="647761"/>
                      <a:pt x="263758" y="620741"/>
                    </a:cubicBezTo>
                    <a:cubicBezTo>
                      <a:pt x="250022" y="593769"/>
                      <a:pt x="228400" y="571569"/>
                      <a:pt x="201801" y="557059"/>
                    </a:cubicBezTo>
                    <a:lnTo>
                      <a:pt x="180296" y="545165"/>
                    </a:lnTo>
                    <a:lnTo>
                      <a:pt x="270920" y="395073"/>
                    </a:lnTo>
                    <a:lnTo>
                      <a:pt x="298695" y="410415"/>
                    </a:lnTo>
                    <a:lnTo>
                      <a:pt x="298665" y="410376"/>
                    </a:lnTo>
                    <a:cubicBezTo>
                      <a:pt x="325294" y="424768"/>
                      <a:pt x="355528" y="431273"/>
                      <a:pt x="385723" y="429128"/>
                    </a:cubicBezTo>
                    <a:cubicBezTo>
                      <a:pt x="415957" y="426953"/>
                      <a:pt x="444927" y="416196"/>
                      <a:pt x="469273" y="398130"/>
                    </a:cubicBezTo>
                    <a:cubicBezTo>
                      <a:pt x="503249" y="373216"/>
                      <a:pt x="540224" y="352700"/>
                      <a:pt x="579334" y="336976"/>
                    </a:cubicBezTo>
                    <a:cubicBezTo>
                      <a:pt x="608069" y="326101"/>
                      <a:pt x="632865" y="306781"/>
                      <a:pt x="650510" y="281602"/>
                    </a:cubicBezTo>
                    <a:cubicBezTo>
                      <a:pt x="668155" y="256375"/>
                      <a:pt x="677756" y="226454"/>
                      <a:pt x="678138" y="195721"/>
                    </a:cubicBezTo>
                    <a:lnTo>
                      <a:pt x="678138" y="171453"/>
                    </a:lnTo>
                    <a:lnTo>
                      <a:pt x="865352" y="171453"/>
                    </a:lnTo>
                    <a:lnTo>
                      <a:pt x="865352" y="195721"/>
                    </a:lnTo>
                    <a:lnTo>
                      <a:pt x="865391" y="195721"/>
                    </a:lnTo>
                    <a:cubicBezTo>
                      <a:pt x="865773" y="226454"/>
                      <a:pt x="875384" y="256375"/>
                      <a:pt x="893029" y="281602"/>
                    </a:cubicBezTo>
                    <a:cubicBezTo>
                      <a:pt x="910663" y="306781"/>
                      <a:pt x="935470" y="326111"/>
                      <a:pt x="964205" y="336976"/>
                    </a:cubicBezTo>
                    <a:cubicBezTo>
                      <a:pt x="1003286" y="352661"/>
                      <a:pt x="1040250" y="373216"/>
                      <a:pt x="1074197" y="398130"/>
                    </a:cubicBezTo>
                    <a:cubicBezTo>
                      <a:pt x="1098543" y="416156"/>
                      <a:pt x="1127553" y="426914"/>
                      <a:pt x="1157777" y="429089"/>
                    </a:cubicBezTo>
                    <a:cubicBezTo>
                      <a:pt x="1187971" y="431234"/>
                      <a:pt x="1218205" y="424768"/>
                      <a:pt x="1244883" y="410376"/>
                    </a:cubicBezTo>
                    <a:lnTo>
                      <a:pt x="1272668" y="395034"/>
                    </a:lnTo>
                    <a:lnTo>
                      <a:pt x="1363095" y="545126"/>
                    </a:lnTo>
                    <a:lnTo>
                      <a:pt x="1341512" y="557030"/>
                    </a:lnTo>
                    <a:lnTo>
                      <a:pt x="1341512" y="557059"/>
                    </a:lnTo>
                    <a:cubicBezTo>
                      <a:pt x="1314884" y="571569"/>
                      <a:pt x="1293261" y="593798"/>
                      <a:pt x="1279516" y="620819"/>
                    </a:cubicBezTo>
                    <a:cubicBezTo>
                      <a:pt x="1265741" y="647800"/>
                      <a:pt x="1260461" y="678377"/>
                      <a:pt x="1264360" y="708425"/>
                    </a:cubicBezTo>
                    <a:cubicBezTo>
                      <a:pt x="1270414" y="750327"/>
                      <a:pt x="1270414" y="792847"/>
                      <a:pt x="1264360" y="834720"/>
                    </a:cubicBezTo>
                    <a:cubicBezTo>
                      <a:pt x="1260461" y="864758"/>
                      <a:pt x="1265741" y="895296"/>
                      <a:pt x="1279516" y="922316"/>
                    </a:cubicBezTo>
                    <a:cubicBezTo>
                      <a:pt x="1293291" y="949297"/>
                      <a:pt x="1314884" y="971488"/>
                      <a:pt x="1341512" y="985997"/>
                    </a:cubicBezTo>
                    <a:lnTo>
                      <a:pt x="1363027" y="997901"/>
                    </a:lnTo>
                    <a:lnTo>
                      <a:pt x="1272403" y="1147993"/>
                    </a:lnTo>
                    <a:lnTo>
                      <a:pt x="1244619" y="1132641"/>
                    </a:lnTo>
                    <a:lnTo>
                      <a:pt x="1244619" y="1132680"/>
                    </a:lnTo>
                    <a:cubicBezTo>
                      <a:pt x="1217941" y="1118337"/>
                      <a:pt x="1187746" y="1111901"/>
                      <a:pt x="1157552" y="1114046"/>
                    </a:cubicBezTo>
                    <a:cubicBezTo>
                      <a:pt x="1127357" y="1116231"/>
                      <a:pt x="1098387" y="1126939"/>
                      <a:pt x="1074050" y="1144927"/>
                    </a:cubicBezTo>
                    <a:cubicBezTo>
                      <a:pt x="1040025" y="1169841"/>
                      <a:pt x="1003060" y="1190356"/>
                      <a:pt x="963989" y="1206090"/>
                    </a:cubicBezTo>
                    <a:cubicBezTo>
                      <a:pt x="935205" y="1216955"/>
                      <a:pt x="910409" y="1236285"/>
                      <a:pt x="892764" y="1261464"/>
                    </a:cubicBezTo>
                    <a:cubicBezTo>
                      <a:pt x="875119" y="1286682"/>
                      <a:pt x="865518" y="1316612"/>
                      <a:pt x="865136" y="1347336"/>
                    </a:cubicBezTo>
                    <a:lnTo>
                      <a:pt x="865136" y="1371603"/>
                    </a:lnTo>
                    <a:lnTo>
                      <a:pt x="677991" y="1371603"/>
                    </a:lnTo>
                    <a:lnTo>
                      <a:pt x="677991" y="1347336"/>
                    </a:lnTo>
                    <a:cubicBezTo>
                      <a:pt x="677609" y="1316612"/>
                      <a:pt x="667959" y="1286682"/>
                      <a:pt x="650363" y="1261464"/>
                    </a:cubicBezTo>
                    <a:cubicBezTo>
                      <a:pt x="632718" y="1236285"/>
                      <a:pt x="607922" y="1216955"/>
                      <a:pt x="579138" y="1206090"/>
                    </a:cubicBezTo>
                    <a:cubicBezTo>
                      <a:pt x="540067" y="1190395"/>
                      <a:pt x="503132" y="1169841"/>
                      <a:pt x="469145" y="1144927"/>
                    </a:cubicBezTo>
                    <a:cubicBezTo>
                      <a:pt x="444809" y="1126910"/>
                      <a:pt x="415839" y="1116192"/>
                      <a:pt x="385605" y="1114007"/>
                    </a:cubicBezTo>
                    <a:cubicBezTo>
                      <a:pt x="355371" y="1111822"/>
                      <a:pt x="325176" y="1118337"/>
                      <a:pt x="298459" y="1132680"/>
                    </a:cubicBezTo>
                    <a:lnTo>
                      <a:pt x="270675" y="1148032"/>
                    </a:lnTo>
                    <a:lnTo>
                      <a:pt x="180090" y="997940"/>
                    </a:lnTo>
                    <a:lnTo>
                      <a:pt x="201673" y="986037"/>
                    </a:lnTo>
                    <a:lnTo>
                      <a:pt x="201673" y="985997"/>
                    </a:lnTo>
                    <a:cubicBezTo>
                      <a:pt x="228312" y="971488"/>
                      <a:pt x="249934" y="949258"/>
                      <a:pt x="263670" y="922238"/>
                    </a:cubicBezTo>
                    <a:cubicBezTo>
                      <a:pt x="277455" y="895256"/>
                      <a:pt x="282735" y="864680"/>
                      <a:pt x="278826" y="834641"/>
                    </a:cubicBezTo>
                    <a:cubicBezTo>
                      <a:pt x="275887" y="813744"/>
                      <a:pt x="274388" y="792661"/>
                      <a:pt x="274388" y="7715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4" name="Google Shape;534;p70"/>
              <p:cNvSpPr/>
              <p:nvPr/>
            </p:nvSpPr>
            <p:spPr>
              <a:xfrm>
                <a:off x="-6707102" y="3966026"/>
                <a:ext cx="600075" cy="600075"/>
              </a:xfrm>
              <a:custGeom>
                <a:rect b="b" l="l" r="r" t="t"/>
                <a:pathLst>
                  <a:path extrusionOk="0" h="600075" w="600075">
                    <a:moveTo>
                      <a:pt x="300038" y="600075"/>
                    </a:moveTo>
                    <a:cubicBezTo>
                      <a:pt x="379600" y="600075"/>
                      <a:pt x="455910" y="568460"/>
                      <a:pt x="512204" y="512204"/>
                    </a:cubicBezTo>
                    <a:cubicBezTo>
                      <a:pt x="568460" y="455910"/>
                      <a:pt x="600075" y="379600"/>
                      <a:pt x="600075" y="300038"/>
                    </a:cubicBezTo>
                    <a:cubicBezTo>
                      <a:pt x="600075" y="220475"/>
                      <a:pt x="568460" y="144165"/>
                      <a:pt x="512204" y="87871"/>
                    </a:cubicBezTo>
                    <a:cubicBezTo>
                      <a:pt x="455910" y="31615"/>
                      <a:pt x="379600" y="0"/>
                      <a:pt x="300038" y="0"/>
                    </a:cubicBezTo>
                    <a:cubicBezTo>
                      <a:pt x="220475" y="0"/>
                      <a:pt x="144165" y="31615"/>
                      <a:pt x="87871" y="87871"/>
                    </a:cubicBezTo>
                    <a:cubicBezTo>
                      <a:pt x="31615" y="144165"/>
                      <a:pt x="0" y="220475"/>
                      <a:pt x="0" y="300038"/>
                    </a:cubicBezTo>
                    <a:cubicBezTo>
                      <a:pt x="0" y="379600"/>
                      <a:pt x="31615" y="455910"/>
                      <a:pt x="87871" y="512204"/>
                    </a:cubicBezTo>
                    <a:cubicBezTo>
                      <a:pt x="144165" y="568460"/>
                      <a:pt x="220475" y="600075"/>
                      <a:pt x="300038" y="600075"/>
                    </a:cubicBezTo>
                    <a:close/>
                    <a:moveTo>
                      <a:pt x="300038" y="171450"/>
                    </a:moveTo>
                    <a:cubicBezTo>
                      <a:pt x="352050" y="171450"/>
                      <a:pt x="398930" y="202791"/>
                      <a:pt x="418828" y="250826"/>
                    </a:cubicBezTo>
                    <a:cubicBezTo>
                      <a:pt x="438726" y="298891"/>
                      <a:pt x="427743" y="354196"/>
                      <a:pt x="390965" y="390975"/>
                    </a:cubicBezTo>
                    <a:cubicBezTo>
                      <a:pt x="354186" y="427753"/>
                      <a:pt x="298891" y="438736"/>
                      <a:pt x="250817" y="418828"/>
                    </a:cubicBezTo>
                    <a:cubicBezTo>
                      <a:pt x="202791" y="398930"/>
                      <a:pt x="171450" y="352050"/>
                      <a:pt x="171450" y="300038"/>
                    </a:cubicBezTo>
                    <a:cubicBezTo>
                      <a:pt x="171450" y="229008"/>
                      <a:pt x="229008" y="171450"/>
                      <a:pt x="300038" y="1714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5" name="Google Shape;535;p70"/>
              <p:cNvSpPr/>
              <p:nvPr/>
            </p:nvSpPr>
            <p:spPr>
              <a:xfrm>
                <a:off x="-7264315" y="1265738"/>
                <a:ext cx="1714500" cy="1714500"/>
              </a:xfrm>
              <a:custGeom>
                <a:rect b="b" l="l" r="r" t="t"/>
                <a:pathLst>
                  <a:path extrusionOk="0" h="1714500" w="1714500">
                    <a:moveTo>
                      <a:pt x="857250" y="1714500"/>
                    </a:moveTo>
                    <a:cubicBezTo>
                      <a:pt x="1084612" y="1714500"/>
                      <a:pt x="1302638" y="1624180"/>
                      <a:pt x="1463409" y="1463409"/>
                    </a:cubicBezTo>
                    <a:cubicBezTo>
                      <a:pt x="1624180" y="1302638"/>
                      <a:pt x="1714500" y="1084612"/>
                      <a:pt x="1714500" y="857250"/>
                    </a:cubicBezTo>
                    <a:cubicBezTo>
                      <a:pt x="1714500" y="629888"/>
                      <a:pt x="1624180" y="411862"/>
                      <a:pt x="1463409" y="251091"/>
                    </a:cubicBezTo>
                    <a:cubicBezTo>
                      <a:pt x="1302638" y="90320"/>
                      <a:pt x="1084612" y="0"/>
                      <a:pt x="857250" y="0"/>
                    </a:cubicBezTo>
                    <a:cubicBezTo>
                      <a:pt x="629888" y="0"/>
                      <a:pt x="411862" y="90318"/>
                      <a:pt x="251091" y="251091"/>
                    </a:cubicBezTo>
                    <a:cubicBezTo>
                      <a:pt x="90320" y="411864"/>
                      <a:pt x="0" y="629888"/>
                      <a:pt x="0" y="857250"/>
                    </a:cubicBezTo>
                    <a:cubicBezTo>
                      <a:pt x="265" y="1084534"/>
                      <a:pt x="90663" y="1302442"/>
                      <a:pt x="251356" y="1463145"/>
                    </a:cubicBezTo>
                    <a:cubicBezTo>
                      <a:pt x="412048" y="1623847"/>
                      <a:pt x="629966" y="1714236"/>
                      <a:pt x="857250" y="1714500"/>
                    </a:cubicBezTo>
                    <a:close/>
                    <a:moveTo>
                      <a:pt x="1114425" y="1492575"/>
                    </a:moveTo>
                    <a:cubicBezTo>
                      <a:pt x="949598" y="1559891"/>
                      <a:pt x="764902" y="1559891"/>
                      <a:pt x="600075" y="1492575"/>
                    </a:cubicBezTo>
                    <a:lnTo>
                      <a:pt x="600075" y="1114425"/>
                    </a:lnTo>
                    <a:cubicBezTo>
                      <a:pt x="600075" y="1067085"/>
                      <a:pt x="638460" y="1028700"/>
                      <a:pt x="685800" y="1028700"/>
                    </a:cubicBezTo>
                    <a:lnTo>
                      <a:pt x="1028700" y="1028700"/>
                    </a:lnTo>
                    <a:cubicBezTo>
                      <a:pt x="1051430" y="1028700"/>
                      <a:pt x="1073248" y="1037733"/>
                      <a:pt x="1089325" y="1053810"/>
                    </a:cubicBezTo>
                    <a:cubicBezTo>
                      <a:pt x="1105392" y="1069877"/>
                      <a:pt x="1114425" y="1091696"/>
                      <a:pt x="1114425" y="1114425"/>
                    </a:cubicBezTo>
                    <a:close/>
                    <a:moveTo>
                      <a:pt x="728663" y="642938"/>
                    </a:moveTo>
                    <a:cubicBezTo>
                      <a:pt x="728663" y="590928"/>
                      <a:pt x="760004" y="544045"/>
                      <a:pt x="808039" y="524147"/>
                    </a:cubicBezTo>
                    <a:cubicBezTo>
                      <a:pt x="856104" y="504247"/>
                      <a:pt x="911409" y="515230"/>
                      <a:pt x="948187" y="552008"/>
                    </a:cubicBezTo>
                    <a:cubicBezTo>
                      <a:pt x="984966" y="588787"/>
                      <a:pt x="995948" y="644086"/>
                      <a:pt x="976040" y="692156"/>
                    </a:cubicBezTo>
                    <a:cubicBezTo>
                      <a:pt x="956142" y="740185"/>
                      <a:pt x="909263" y="771529"/>
                      <a:pt x="857250" y="771529"/>
                    </a:cubicBezTo>
                    <a:cubicBezTo>
                      <a:pt x="786221" y="771529"/>
                      <a:pt x="728663" y="713971"/>
                      <a:pt x="728663" y="642941"/>
                    </a:cubicBezTo>
                    <a:close/>
                    <a:moveTo>
                      <a:pt x="857250" y="171450"/>
                    </a:moveTo>
                    <a:cubicBezTo>
                      <a:pt x="1047834" y="171259"/>
                      <a:pt x="1229884" y="250478"/>
                      <a:pt x="1359657" y="390044"/>
                    </a:cubicBezTo>
                    <a:cubicBezTo>
                      <a:pt x="1489430" y="529610"/>
                      <a:pt x="1555218" y="716906"/>
                      <a:pt x="1541247" y="907000"/>
                    </a:cubicBezTo>
                    <a:cubicBezTo>
                      <a:pt x="1527237" y="1097045"/>
                      <a:pt x="1434704" y="1272708"/>
                      <a:pt x="1285875" y="1391733"/>
                    </a:cubicBezTo>
                    <a:lnTo>
                      <a:pt x="1285875" y="1114425"/>
                    </a:lnTo>
                    <a:cubicBezTo>
                      <a:pt x="1285718" y="1052233"/>
                      <a:pt x="1262950" y="992186"/>
                      <a:pt x="1221851" y="945542"/>
                    </a:cubicBezTo>
                    <a:cubicBezTo>
                      <a:pt x="1180752" y="898849"/>
                      <a:pt x="1124066" y="868695"/>
                      <a:pt x="1062383" y="860697"/>
                    </a:cubicBezTo>
                    <a:cubicBezTo>
                      <a:pt x="1121273" y="805511"/>
                      <a:pt x="1155455" y="728935"/>
                      <a:pt x="1157209" y="648255"/>
                    </a:cubicBezTo>
                    <a:cubicBezTo>
                      <a:pt x="1158973" y="567544"/>
                      <a:pt x="1128131" y="489551"/>
                      <a:pt x="1071719" y="431876"/>
                    </a:cubicBezTo>
                    <a:cubicBezTo>
                      <a:pt x="1015268" y="374203"/>
                      <a:pt x="937969" y="341673"/>
                      <a:pt x="857250" y="341673"/>
                    </a:cubicBezTo>
                    <a:cubicBezTo>
                      <a:pt x="776531" y="341673"/>
                      <a:pt x="699232" y="374203"/>
                      <a:pt x="642781" y="431876"/>
                    </a:cubicBezTo>
                    <a:cubicBezTo>
                      <a:pt x="586369" y="489549"/>
                      <a:pt x="555527" y="567547"/>
                      <a:pt x="557281" y="648255"/>
                    </a:cubicBezTo>
                    <a:cubicBezTo>
                      <a:pt x="559045" y="728929"/>
                      <a:pt x="593217" y="805509"/>
                      <a:pt x="652118" y="860697"/>
                    </a:cubicBezTo>
                    <a:cubicBezTo>
                      <a:pt x="590425" y="868695"/>
                      <a:pt x="533748" y="898849"/>
                      <a:pt x="492649" y="945542"/>
                    </a:cubicBezTo>
                    <a:cubicBezTo>
                      <a:pt x="451550" y="992196"/>
                      <a:pt x="428782" y="1052243"/>
                      <a:pt x="428625" y="1114425"/>
                    </a:cubicBezTo>
                    <a:lnTo>
                      <a:pt x="428625" y="1391733"/>
                    </a:lnTo>
                    <a:cubicBezTo>
                      <a:pt x="279797" y="1272717"/>
                      <a:pt x="187253" y="1097055"/>
                      <a:pt x="173253" y="907000"/>
                    </a:cubicBezTo>
                    <a:cubicBezTo>
                      <a:pt x="159282" y="716916"/>
                      <a:pt x="225070" y="529614"/>
                      <a:pt x="354843" y="390044"/>
                    </a:cubicBezTo>
                    <a:cubicBezTo>
                      <a:pt x="484616" y="250474"/>
                      <a:pt x="666666" y="171254"/>
                      <a:pt x="857250" y="1714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6" name="Google Shape;536;p70"/>
              <p:cNvSpPr/>
              <p:nvPr/>
            </p:nvSpPr>
            <p:spPr>
              <a:xfrm>
                <a:off x="-5464090" y="4866188"/>
                <a:ext cx="1714500" cy="1714500"/>
              </a:xfrm>
              <a:custGeom>
                <a:rect b="b" l="l" r="r" t="t"/>
                <a:pathLst>
                  <a:path extrusionOk="0" h="1714500" w="1714500">
                    <a:moveTo>
                      <a:pt x="857250" y="0"/>
                    </a:moveTo>
                    <a:cubicBezTo>
                      <a:pt x="629888" y="0"/>
                      <a:pt x="411862" y="90320"/>
                      <a:pt x="251091" y="251091"/>
                    </a:cubicBezTo>
                    <a:cubicBezTo>
                      <a:pt x="90320" y="411862"/>
                      <a:pt x="0" y="629888"/>
                      <a:pt x="0" y="857250"/>
                    </a:cubicBezTo>
                    <a:cubicBezTo>
                      <a:pt x="0" y="1084612"/>
                      <a:pt x="90320" y="1302638"/>
                      <a:pt x="251091" y="1463409"/>
                    </a:cubicBezTo>
                    <a:cubicBezTo>
                      <a:pt x="411862" y="1624180"/>
                      <a:pt x="629888" y="1714500"/>
                      <a:pt x="857250" y="1714500"/>
                    </a:cubicBezTo>
                    <a:cubicBezTo>
                      <a:pt x="1084612" y="1714500"/>
                      <a:pt x="1302638" y="1624180"/>
                      <a:pt x="1463409" y="1463409"/>
                    </a:cubicBezTo>
                    <a:cubicBezTo>
                      <a:pt x="1624180" y="1302638"/>
                      <a:pt x="1714500" y="1084612"/>
                      <a:pt x="1714500" y="857250"/>
                    </a:cubicBezTo>
                    <a:cubicBezTo>
                      <a:pt x="1714236" y="629966"/>
                      <a:pt x="1623837" y="412058"/>
                      <a:pt x="1463145" y="251356"/>
                    </a:cubicBezTo>
                    <a:cubicBezTo>
                      <a:pt x="1302452" y="90653"/>
                      <a:pt x="1084534" y="265"/>
                      <a:pt x="857250" y="0"/>
                    </a:cubicBezTo>
                    <a:close/>
                    <a:moveTo>
                      <a:pt x="857250" y="1543050"/>
                    </a:moveTo>
                    <a:cubicBezTo>
                      <a:pt x="675356" y="1543050"/>
                      <a:pt x="500918" y="1470796"/>
                      <a:pt x="372331" y="1342169"/>
                    </a:cubicBezTo>
                    <a:cubicBezTo>
                      <a:pt x="243704" y="1213582"/>
                      <a:pt x="171450" y="1039144"/>
                      <a:pt x="171450" y="857250"/>
                    </a:cubicBezTo>
                    <a:cubicBezTo>
                      <a:pt x="171450" y="675356"/>
                      <a:pt x="243704" y="500918"/>
                      <a:pt x="372331" y="372331"/>
                    </a:cubicBezTo>
                    <a:cubicBezTo>
                      <a:pt x="500918" y="243704"/>
                      <a:pt x="675356" y="171450"/>
                      <a:pt x="857250" y="171450"/>
                    </a:cubicBezTo>
                    <a:cubicBezTo>
                      <a:pt x="1039144" y="171450"/>
                      <a:pt x="1213582" y="243704"/>
                      <a:pt x="1342169" y="372331"/>
                    </a:cubicBezTo>
                    <a:cubicBezTo>
                      <a:pt x="1470796" y="500918"/>
                      <a:pt x="1543050" y="675356"/>
                      <a:pt x="1543050" y="857250"/>
                    </a:cubicBezTo>
                    <a:cubicBezTo>
                      <a:pt x="1542854" y="1039075"/>
                      <a:pt x="1470532" y="1213396"/>
                      <a:pt x="1341944" y="1341944"/>
                    </a:cubicBezTo>
                    <a:cubicBezTo>
                      <a:pt x="1213396" y="1470532"/>
                      <a:pt x="1039075" y="1542864"/>
                      <a:pt x="857250" y="15430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7" name="Google Shape;537;p70"/>
              <p:cNvSpPr/>
              <p:nvPr/>
            </p:nvSpPr>
            <p:spPr>
              <a:xfrm>
                <a:off x="-9064540" y="4866188"/>
                <a:ext cx="1714500" cy="1714500"/>
              </a:xfrm>
              <a:custGeom>
                <a:rect b="b" l="l" r="r" t="t"/>
                <a:pathLst>
                  <a:path extrusionOk="0" h="1714500" w="1714500">
                    <a:moveTo>
                      <a:pt x="857250" y="1714500"/>
                    </a:moveTo>
                    <a:cubicBezTo>
                      <a:pt x="1084612" y="1714500"/>
                      <a:pt x="1302638" y="1624180"/>
                      <a:pt x="1463409" y="1463409"/>
                    </a:cubicBezTo>
                    <a:cubicBezTo>
                      <a:pt x="1624180" y="1302638"/>
                      <a:pt x="1714500" y="1084612"/>
                      <a:pt x="1714500" y="857250"/>
                    </a:cubicBezTo>
                    <a:cubicBezTo>
                      <a:pt x="1714500" y="629888"/>
                      <a:pt x="1624180" y="411862"/>
                      <a:pt x="1463409" y="251091"/>
                    </a:cubicBezTo>
                    <a:cubicBezTo>
                      <a:pt x="1302638" y="90320"/>
                      <a:pt x="1084612" y="0"/>
                      <a:pt x="857250" y="0"/>
                    </a:cubicBezTo>
                    <a:cubicBezTo>
                      <a:pt x="629888" y="0"/>
                      <a:pt x="411862" y="90320"/>
                      <a:pt x="251091" y="251091"/>
                    </a:cubicBezTo>
                    <a:cubicBezTo>
                      <a:pt x="90320" y="411862"/>
                      <a:pt x="0" y="629888"/>
                      <a:pt x="0" y="857250"/>
                    </a:cubicBezTo>
                    <a:cubicBezTo>
                      <a:pt x="267" y="1084534"/>
                      <a:pt x="90662" y="1302442"/>
                      <a:pt x="251355" y="1463145"/>
                    </a:cubicBezTo>
                    <a:cubicBezTo>
                      <a:pt x="412048" y="1623847"/>
                      <a:pt x="629966" y="1714236"/>
                      <a:pt x="857250" y="1714500"/>
                    </a:cubicBezTo>
                    <a:close/>
                    <a:moveTo>
                      <a:pt x="857250" y="171450"/>
                    </a:moveTo>
                    <a:cubicBezTo>
                      <a:pt x="1039144" y="171450"/>
                      <a:pt x="1213582" y="243704"/>
                      <a:pt x="1342169" y="372331"/>
                    </a:cubicBezTo>
                    <a:cubicBezTo>
                      <a:pt x="1470796" y="500918"/>
                      <a:pt x="1543050" y="675356"/>
                      <a:pt x="1543050" y="857250"/>
                    </a:cubicBezTo>
                    <a:cubicBezTo>
                      <a:pt x="1543050" y="1039144"/>
                      <a:pt x="1470796" y="1213582"/>
                      <a:pt x="1342169" y="1342169"/>
                    </a:cubicBezTo>
                    <a:cubicBezTo>
                      <a:pt x="1213582" y="1470796"/>
                      <a:pt x="1039144" y="1543050"/>
                      <a:pt x="857250" y="1543050"/>
                    </a:cubicBezTo>
                    <a:cubicBezTo>
                      <a:pt x="675356" y="1543050"/>
                      <a:pt x="500918" y="1470796"/>
                      <a:pt x="372331" y="1342169"/>
                    </a:cubicBezTo>
                    <a:cubicBezTo>
                      <a:pt x="243704" y="1213582"/>
                      <a:pt x="171450" y="1039144"/>
                      <a:pt x="171450" y="857250"/>
                    </a:cubicBezTo>
                    <a:cubicBezTo>
                      <a:pt x="171641" y="675425"/>
                      <a:pt x="243968" y="501104"/>
                      <a:pt x="372556" y="372556"/>
                    </a:cubicBezTo>
                    <a:cubicBezTo>
                      <a:pt x="501104" y="243969"/>
                      <a:pt x="675425" y="171636"/>
                      <a:pt x="857250" y="1714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8" name="Google Shape;538;p70"/>
              <p:cNvSpPr/>
              <p:nvPr/>
            </p:nvSpPr>
            <p:spPr>
              <a:xfrm>
                <a:off x="-4906877" y="5209088"/>
                <a:ext cx="600064" cy="771525"/>
              </a:xfrm>
              <a:custGeom>
                <a:rect b="b" l="l" r="r" t="t"/>
                <a:pathLst>
                  <a:path extrusionOk="0" h="771525" w="600064">
                    <a:moveTo>
                      <a:pt x="300038" y="0"/>
                    </a:moveTo>
                    <a:cubicBezTo>
                      <a:pt x="220475" y="0"/>
                      <a:pt x="144165" y="31615"/>
                      <a:pt x="87871" y="87871"/>
                    </a:cubicBezTo>
                    <a:cubicBezTo>
                      <a:pt x="31615" y="144165"/>
                      <a:pt x="0" y="220475"/>
                      <a:pt x="0" y="300038"/>
                    </a:cubicBezTo>
                    <a:lnTo>
                      <a:pt x="171450" y="300038"/>
                    </a:lnTo>
                    <a:cubicBezTo>
                      <a:pt x="171450" y="248025"/>
                      <a:pt x="202791" y="201145"/>
                      <a:pt x="250826" y="181247"/>
                    </a:cubicBezTo>
                    <a:cubicBezTo>
                      <a:pt x="298891" y="161349"/>
                      <a:pt x="354196" y="172332"/>
                      <a:pt x="390974" y="209110"/>
                    </a:cubicBezTo>
                    <a:cubicBezTo>
                      <a:pt x="427753" y="245889"/>
                      <a:pt x="438735" y="301184"/>
                      <a:pt x="418837" y="349258"/>
                    </a:cubicBezTo>
                    <a:cubicBezTo>
                      <a:pt x="398930" y="397284"/>
                      <a:pt x="352051" y="428625"/>
                      <a:pt x="300047" y="428625"/>
                    </a:cubicBezTo>
                    <a:cubicBezTo>
                      <a:pt x="252708" y="428625"/>
                      <a:pt x="214322" y="467010"/>
                      <a:pt x="214322" y="514350"/>
                    </a:cubicBezTo>
                    <a:lnTo>
                      <a:pt x="214322" y="771525"/>
                    </a:lnTo>
                    <a:lnTo>
                      <a:pt x="385772" y="771525"/>
                    </a:lnTo>
                    <a:lnTo>
                      <a:pt x="385772" y="587564"/>
                    </a:lnTo>
                    <a:cubicBezTo>
                      <a:pt x="478610" y="559858"/>
                      <a:pt x="552402" y="489015"/>
                      <a:pt x="583822" y="397362"/>
                    </a:cubicBezTo>
                    <a:cubicBezTo>
                      <a:pt x="615280" y="305710"/>
                      <a:pt x="600506" y="204515"/>
                      <a:pt x="544173" y="125688"/>
                    </a:cubicBezTo>
                    <a:cubicBezTo>
                      <a:pt x="487878" y="46811"/>
                      <a:pt x="396951" y="10"/>
                      <a:pt x="300047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39" name="Google Shape;539;p70"/>
              <p:cNvSpPr/>
              <p:nvPr/>
            </p:nvSpPr>
            <p:spPr>
              <a:xfrm>
                <a:off x="-4692565" y="6066338"/>
                <a:ext cx="171450" cy="171450"/>
              </a:xfrm>
              <a:custGeom>
                <a:rect b="b" l="l" r="r" t="t"/>
                <a:pathLst>
                  <a:path extrusionOk="0" h="171450" w="17145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40" name="Google Shape;540;p70"/>
              <p:cNvSpPr/>
              <p:nvPr/>
            </p:nvSpPr>
            <p:spPr>
              <a:xfrm>
                <a:off x="-8631633" y="5390031"/>
                <a:ext cx="848667" cy="691884"/>
              </a:xfrm>
              <a:custGeom>
                <a:rect b="b" l="l" r="r" t="t"/>
                <a:pathLst>
                  <a:path extrusionOk="0" h="691884" w="848667">
                    <a:moveTo>
                      <a:pt x="242509" y="691884"/>
                    </a:moveTo>
                    <a:cubicBezTo>
                      <a:pt x="265238" y="691884"/>
                      <a:pt x="287056" y="682812"/>
                      <a:pt x="303134" y="666745"/>
                    </a:cubicBezTo>
                    <a:lnTo>
                      <a:pt x="848668" y="121200"/>
                    </a:lnTo>
                    <a:lnTo>
                      <a:pt x="727477" y="0"/>
                    </a:lnTo>
                    <a:lnTo>
                      <a:pt x="242518" y="484919"/>
                    </a:lnTo>
                    <a:lnTo>
                      <a:pt x="121191" y="363719"/>
                    </a:lnTo>
                    <a:lnTo>
                      <a:pt x="0" y="484919"/>
                    </a:lnTo>
                    <a:lnTo>
                      <a:pt x="181894" y="666745"/>
                    </a:lnTo>
                    <a:cubicBezTo>
                      <a:pt x="197961" y="682812"/>
                      <a:pt x="219779" y="691884"/>
                      <a:pt x="242509" y="6918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41" name="Google Shape;541;p70"/>
              <p:cNvSpPr/>
              <p:nvPr/>
            </p:nvSpPr>
            <p:spPr>
              <a:xfrm>
                <a:off x="-8464436" y="2514790"/>
                <a:ext cx="1028404" cy="2109113"/>
              </a:xfrm>
              <a:custGeom>
                <a:rect b="b" l="l" r="r" t="t"/>
                <a:pathLst>
                  <a:path extrusionOk="0" h="2109113" w="1028404">
                    <a:moveTo>
                      <a:pt x="31322" y="2109114"/>
                    </a:moveTo>
                    <a:lnTo>
                      <a:pt x="200205" y="2079262"/>
                    </a:lnTo>
                    <a:lnTo>
                      <a:pt x="200166" y="2079262"/>
                    </a:lnTo>
                    <a:cubicBezTo>
                      <a:pt x="150994" y="1801493"/>
                      <a:pt x="165034" y="1516230"/>
                      <a:pt x="241265" y="1244634"/>
                    </a:cubicBezTo>
                    <a:cubicBezTo>
                      <a:pt x="317507" y="973037"/>
                      <a:pt x="453932" y="722132"/>
                      <a:pt x="640460" y="510495"/>
                    </a:cubicBezTo>
                    <a:lnTo>
                      <a:pt x="761161" y="631195"/>
                    </a:lnTo>
                    <a:cubicBezTo>
                      <a:pt x="777238" y="647272"/>
                      <a:pt x="799056" y="656305"/>
                      <a:pt x="821785" y="656305"/>
                    </a:cubicBezTo>
                    <a:cubicBezTo>
                      <a:pt x="829515" y="656345"/>
                      <a:pt x="837206" y="655267"/>
                      <a:pt x="844671" y="653161"/>
                    </a:cubicBezTo>
                    <a:cubicBezTo>
                      <a:pt x="874327" y="644823"/>
                      <a:pt x="897213" y="621241"/>
                      <a:pt x="904679" y="591360"/>
                    </a:cubicBezTo>
                    <a:lnTo>
                      <a:pt x="1025879" y="106402"/>
                    </a:lnTo>
                    <a:cubicBezTo>
                      <a:pt x="1033110" y="77235"/>
                      <a:pt x="1024576" y="46433"/>
                      <a:pt x="1003336" y="25154"/>
                    </a:cubicBezTo>
                    <a:cubicBezTo>
                      <a:pt x="982135" y="3914"/>
                      <a:pt x="951323" y="-4698"/>
                      <a:pt x="922167" y="2493"/>
                    </a:cubicBezTo>
                    <a:lnTo>
                      <a:pt x="437208" y="123889"/>
                    </a:lnTo>
                    <a:cubicBezTo>
                      <a:pt x="407239" y="131355"/>
                      <a:pt x="383628" y="154388"/>
                      <a:pt x="375359" y="184161"/>
                    </a:cubicBezTo>
                    <a:cubicBezTo>
                      <a:pt x="367129" y="213906"/>
                      <a:pt x="375516" y="245815"/>
                      <a:pt x="397324" y="267633"/>
                    </a:cubicBezTo>
                    <a:lnTo>
                      <a:pt x="518995" y="389294"/>
                    </a:lnTo>
                    <a:cubicBezTo>
                      <a:pt x="184354" y="763996"/>
                      <a:pt x="-460" y="1248915"/>
                      <a:pt x="1" y="1751293"/>
                    </a:cubicBezTo>
                    <a:cubicBezTo>
                      <a:pt x="1" y="1871230"/>
                      <a:pt x="10494" y="1990980"/>
                      <a:pt x="31313" y="2109114"/>
                    </a:cubicBezTo>
                    <a:close/>
                    <a:moveTo>
                      <a:pt x="825116" y="203570"/>
                    </a:moveTo>
                    <a:lnTo>
                      <a:pt x="775327" y="402961"/>
                    </a:lnTo>
                    <a:lnTo>
                      <a:pt x="625803" y="2534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42" name="Google Shape;542;p70"/>
              <p:cNvSpPr/>
              <p:nvPr/>
            </p:nvSpPr>
            <p:spPr>
              <a:xfrm>
                <a:off x="-5423196" y="2510278"/>
                <a:ext cx="1330640" cy="2098694"/>
              </a:xfrm>
              <a:custGeom>
                <a:rect b="b" l="l" r="r" t="t"/>
                <a:pathLst>
                  <a:path extrusionOk="0" h="2098694" w="1330640">
                    <a:moveTo>
                      <a:pt x="883859" y="1498659"/>
                    </a:moveTo>
                    <a:lnTo>
                      <a:pt x="730583" y="1498659"/>
                    </a:lnTo>
                    <a:cubicBezTo>
                      <a:pt x="699702" y="1498659"/>
                      <a:pt x="671183" y="1515305"/>
                      <a:pt x="655997" y="1542168"/>
                    </a:cubicBezTo>
                    <a:cubicBezTo>
                      <a:pt x="640763" y="1569081"/>
                      <a:pt x="641223" y="1602068"/>
                      <a:pt x="657104" y="1628550"/>
                    </a:cubicBezTo>
                    <a:lnTo>
                      <a:pt x="914279" y="2057175"/>
                    </a:lnTo>
                    <a:cubicBezTo>
                      <a:pt x="929778" y="2082931"/>
                      <a:pt x="957680" y="2098695"/>
                      <a:pt x="987758" y="2098695"/>
                    </a:cubicBezTo>
                    <a:cubicBezTo>
                      <a:pt x="1017835" y="2098695"/>
                      <a:pt x="1045737" y="2082931"/>
                      <a:pt x="1061236" y="2057175"/>
                    </a:cubicBezTo>
                    <a:lnTo>
                      <a:pt x="1318411" y="1628550"/>
                    </a:lnTo>
                    <a:cubicBezTo>
                      <a:pt x="1334293" y="1602068"/>
                      <a:pt x="1334753" y="1569081"/>
                      <a:pt x="1319518" y="1542168"/>
                    </a:cubicBezTo>
                    <a:cubicBezTo>
                      <a:pt x="1304323" y="1515305"/>
                      <a:pt x="1275813" y="1498659"/>
                      <a:pt x="1244933" y="1498659"/>
                    </a:cubicBezTo>
                    <a:lnTo>
                      <a:pt x="1056338" y="1498659"/>
                    </a:lnTo>
                    <a:cubicBezTo>
                      <a:pt x="1017453" y="1192498"/>
                      <a:pt x="910409" y="898927"/>
                      <a:pt x="743093" y="639567"/>
                    </a:cubicBezTo>
                    <a:cubicBezTo>
                      <a:pt x="575778" y="380208"/>
                      <a:pt x="352433" y="161653"/>
                      <a:pt x="89516" y="0"/>
                    </a:cubicBezTo>
                    <a:lnTo>
                      <a:pt x="0" y="145733"/>
                    </a:lnTo>
                    <a:lnTo>
                      <a:pt x="39" y="145733"/>
                    </a:lnTo>
                    <a:cubicBezTo>
                      <a:pt x="238041" y="292082"/>
                      <a:pt x="440714" y="489240"/>
                      <a:pt x="593531" y="723156"/>
                    </a:cubicBezTo>
                    <a:cubicBezTo>
                      <a:pt x="746346" y="957063"/>
                      <a:pt x="845503" y="1221890"/>
                      <a:pt x="883849" y="1498659"/>
                    </a:cubicBezTo>
                    <a:close/>
                    <a:moveTo>
                      <a:pt x="1093537" y="1670109"/>
                    </a:moveTo>
                    <a:lnTo>
                      <a:pt x="987758" y="1846340"/>
                    </a:lnTo>
                    <a:lnTo>
                      <a:pt x="881978" y="16701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43" name="Google Shape;543;p70"/>
              <p:cNvSpPr/>
              <p:nvPr/>
            </p:nvSpPr>
            <p:spPr>
              <a:xfrm>
                <a:off x="-7187014" y="5886950"/>
                <a:ext cx="1585127" cy="674495"/>
              </a:xfrm>
              <a:custGeom>
                <a:rect b="b" l="l" r="r" t="t"/>
                <a:pathLst>
                  <a:path extrusionOk="0" h="674495" w="1585127">
                    <a:moveTo>
                      <a:pt x="27529" y="312040"/>
                    </a:moveTo>
                    <a:lnTo>
                      <a:pt x="394157" y="651688"/>
                    </a:lnTo>
                    <a:cubicBezTo>
                      <a:pt x="409999" y="666384"/>
                      <a:pt x="430857" y="674496"/>
                      <a:pt x="452441" y="674496"/>
                    </a:cubicBezTo>
                    <a:cubicBezTo>
                      <a:pt x="461170" y="674496"/>
                      <a:pt x="469860" y="673124"/>
                      <a:pt x="478158" y="670479"/>
                    </a:cubicBezTo>
                    <a:cubicBezTo>
                      <a:pt x="507589" y="661064"/>
                      <a:pt x="529711" y="636571"/>
                      <a:pt x="536020" y="606337"/>
                    </a:cubicBezTo>
                    <a:lnTo>
                      <a:pt x="574180" y="424669"/>
                    </a:lnTo>
                    <a:lnTo>
                      <a:pt x="574180" y="424708"/>
                    </a:lnTo>
                    <a:cubicBezTo>
                      <a:pt x="642495" y="432213"/>
                      <a:pt x="711183" y="436190"/>
                      <a:pt x="779920" y="436611"/>
                    </a:cubicBezTo>
                    <a:cubicBezTo>
                      <a:pt x="1056689" y="437297"/>
                      <a:pt x="1330666" y="381581"/>
                      <a:pt x="1585127" y="272774"/>
                    </a:cubicBezTo>
                    <a:lnTo>
                      <a:pt x="1517733" y="115137"/>
                    </a:lnTo>
                    <a:lnTo>
                      <a:pt x="1517772" y="115137"/>
                    </a:lnTo>
                    <a:cubicBezTo>
                      <a:pt x="1231705" y="237602"/>
                      <a:pt x="919499" y="286206"/>
                      <a:pt x="609773" y="256589"/>
                    </a:cubicBezTo>
                    <a:lnTo>
                      <a:pt x="641917" y="103312"/>
                    </a:lnTo>
                    <a:cubicBezTo>
                      <a:pt x="648236" y="73078"/>
                      <a:pt x="637822" y="41806"/>
                      <a:pt x="614671" y="21369"/>
                    </a:cubicBezTo>
                    <a:cubicBezTo>
                      <a:pt x="591481" y="972"/>
                      <a:pt x="559141" y="-5377"/>
                      <a:pt x="529946" y="4724"/>
                    </a:cubicBezTo>
                    <a:lnTo>
                      <a:pt x="57694" y="168444"/>
                    </a:lnTo>
                    <a:cubicBezTo>
                      <a:pt x="29214" y="178319"/>
                      <a:pt x="8013" y="202391"/>
                      <a:pt x="1811" y="231861"/>
                    </a:cubicBezTo>
                    <a:cubicBezTo>
                      <a:pt x="-4342" y="261370"/>
                      <a:pt x="5416" y="291947"/>
                      <a:pt x="27529" y="312384"/>
                    </a:cubicBezTo>
                    <a:close/>
                    <a:moveTo>
                      <a:pt x="443143" y="215940"/>
                    </a:moveTo>
                    <a:lnTo>
                      <a:pt x="399673" y="422984"/>
                    </a:lnTo>
                    <a:lnTo>
                      <a:pt x="248875" y="2833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</p:grpSp>
      <p:grpSp>
        <p:nvGrpSpPr>
          <p:cNvPr id="544" name="Google Shape;544;p70"/>
          <p:cNvGrpSpPr/>
          <p:nvPr/>
        </p:nvGrpSpPr>
        <p:grpSpPr>
          <a:xfrm>
            <a:off x="8835473" y="1080833"/>
            <a:ext cx="2746800" cy="4993132"/>
            <a:chOff x="8835473" y="1080833"/>
            <a:chExt cx="2746800" cy="4993132"/>
          </a:xfrm>
        </p:grpSpPr>
        <p:sp>
          <p:nvSpPr>
            <p:cNvPr id="545" name="Google Shape;545;p70"/>
            <p:cNvSpPr txBox="1"/>
            <p:nvPr/>
          </p:nvSpPr>
          <p:spPr>
            <a:xfrm>
              <a:off x="8835473" y="2846865"/>
              <a:ext cx="2540100" cy="32271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Identified </a:t>
              </a: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existing Microsoft front-end UI for the model (MIT License) on GitHub.</a:t>
              </a:r>
              <a:endPara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Demo link: </a:t>
              </a:r>
              <a:r>
                <a:rPr lang="en-IN" u="sng">
                  <a:solidFill>
                    <a:schemeClr val="accent3"/>
                  </a:solidFill>
                  <a:latin typeface="Inter Light"/>
                  <a:ea typeface="Inter Light"/>
                  <a:cs typeface="Inter Light"/>
                  <a:sym typeface="Inter Light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https://echo360.net.au/media/1138b7ec-d15b-48b3-a367-72a48b542970/public</a:t>
              </a:r>
              <a:endParaRPr u="sng">
                <a:solidFill>
                  <a:schemeClr val="accent3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546" name="Google Shape;546;p70"/>
            <p:cNvGrpSpPr/>
            <p:nvPr/>
          </p:nvGrpSpPr>
          <p:grpSpPr>
            <a:xfrm>
              <a:off x="8835473" y="1080833"/>
              <a:ext cx="2746800" cy="1786255"/>
              <a:chOff x="8835473" y="1637411"/>
              <a:chExt cx="2746800" cy="1786255"/>
            </a:xfrm>
          </p:grpSpPr>
          <p:sp>
            <p:nvSpPr>
              <p:cNvPr id="547" name="Google Shape;547;p70"/>
              <p:cNvSpPr/>
              <p:nvPr/>
            </p:nvSpPr>
            <p:spPr>
              <a:xfrm>
                <a:off x="9594947" y="1637411"/>
                <a:ext cx="1021200" cy="1022100"/>
              </a:xfrm>
              <a:prstGeom prst="ellipse">
                <a:avLst/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400"/>
                  <a:buFont typeface="Inter Light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48" name="Google Shape;548;p70"/>
              <p:cNvSpPr/>
              <p:nvPr/>
            </p:nvSpPr>
            <p:spPr>
              <a:xfrm>
                <a:off x="8835473" y="2152566"/>
                <a:ext cx="2746800" cy="1271100"/>
              </a:xfrm>
              <a:prstGeom prst="chevron">
                <a:avLst>
                  <a:gd fmla="val 16523" name="adj"/>
                </a:avLst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252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Inter Light"/>
                  <a:buNone/>
                </a:pPr>
                <a:r>
                  <a:rPr b="1" i="0" lang="en-IN" sz="2200" u="none" cap="none" strike="noStrike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Technology Platform</a:t>
                </a:r>
                <a:endParaRPr b="1" sz="2200"/>
              </a:p>
            </p:txBody>
          </p:sp>
        </p:grpSp>
        <p:grpSp>
          <p:nvGrpSpPr>
            <p:cNvPr id="549" name="Google Shape;549;p70"/>
            <p:cNvGrpSpPr/>
            <p:nvPr/>
          </p:nvGrpSpPr>
          <p:grpSpPr>
            <a:xfrm>
              <a:off x="9830120" y="1346160"/>
              <a:ext cx="550747" cy="491527"/>
              <a:chOff x="938213" y="3157538"/>
              <a:chExt cx="1181100" cy="1054100"/>
            </a:xfrm>
          </p:grpSpPr>
          <p:sp>
            <p:nvSpPr>
              <p:cNvPr id="550" name="Google Shape;550;p70"/>
              <p:cNvSpPr/>
              <p:nvPr/>
            </p:nvSpPr>
            <p:spPr>
              <a:xfrm>
                <a:off x="1274763" y="3506788"/>
                <a:ext cx="508000" cy="504825"/>
              </a:xfrm>
              <a:custGeom>
                <a:rect b="b" l="l" r="r" t="t"/>
                <a:pathLst>
                  <a:path extrusionOk="0" h="318" w="320">
                    <a:moveTo>
                      <a:pt x="192" y="318"/>
                    </a:moveTo>
                    <a:lnTo>
                      <a:pt x="128" y="318"/>
                    </a:lnTo>
                    <a:lnTo>
                      <a:pt x="128" y="282"/>
                    </a:lnTo>
                    <a:lnTo>
                      <a:pt x="128" y="282"/>
                    </a:lnTo>
                    <a:lnTo>
                      <a:pt x="112" y="276"/>
                    </a:lnTo>
                    <a:lnTo>
                      <a:pt x="94" y="268"/>
                    </a:lnTo>
                    <a:lnTo>
                      <a:pt x="70" y="294"/>
                    </a:lnTo>
                    <a:lnTo>
                      <a:pt x="26" y="250"/>
                    </a:lnTo>
                    <a:lnTo>
                      <a:pt x="50" y="224"/>
                    </a:lnTo>
                    <a:lnTo>
                      <a:pt x="50" y="224"/>
                    </a:lnTo>
                    <a:lnTo>
                      <a:pt x="42" y="208"/>
                    </a:lnTo>
                    <a:lnTo>
                      <a:pt x="36" y="190"/>
                    </a:lnTo>
                    <a:lnTo>
                      <a:pt x="0" y="190"/>
                    </a:lnTo>
                    <a:lnTo>
                      <a:pt x="0" y="128"/>
                    </a:lnTo>
                    <a:lnTo>
                      <a:pt x="36" y="128"/>
                    </a:lnTo>
                    <a:lnTo>
                      <a:pt x="36" y="128"/>
                    </a:lnTo>
                    <a:lnTo>
                      <a:pt x="42" y="110"/>
                    </a:lnTo>
                    <a:lnTo>
                      <a:pt x="50" y="94"/>
                    </a:lnTo>
                    <a:lnTo>
                      <a:pt x="26" y="68"/>
                    </a:lnTo>
                    <a:lnTo>
                      <a:pt x="70" y="24"/>
                    </a:lnTo>
                    <a:lnTo>
                      <a:pt x="94" y="50"/>
                    </a:lnTo>
                    <a:lnTo>
                      <a:pt x="94" y="50"/>
                    </a:lnTo>
                    <a:lnTo>
                      <a:pt x="112" y="42"/>
                    </a:lnTo>
                    <a:lnTo>
                      <a:pt x="128" y="36"/>
                    </a:lnTo>
                    <a:lnTo>
                      <a:pt x="128" y="0"/>
                    </a:lnTo>
                    <a:lnTo>
                      <a:pt x="192" y="0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208" y="42"/>
                    </a:lnTo>
                    <a:lnTo>
                      <a:pt x="224" y="50"/>
                    </a:lnTo>
                    <a:lnTo>
                      <a:pt x="250" y="24"/>
                    </a:lnTo>
                    <a:lnTo>
                      <a:pt x="294" y="68"/>
                    </a:lnTo>
                    <a:lnTo>
                      <a:pt x="268" y="94"/>
                    </a:lnTo>
                    <a:lnTo>
                      <a:pt x="268" y="94"/>
                    </a:lnTo>
                    <a:lnTo>
                      <a:pt x="278" y="110"/>
                    </a:lnTo>
                    <a:lnTo>
                      <a:pt x="282" y="128"/>
                    </a:lnTo>
                    <a:lnTo>
                      <a:pt x="320" y="128"/>
                    </a:lnTo>
                    <a:lnTo>
                      <a:pt x="320" y="190"/>
                    </a:lnTo>
                    <a:lnTo>
                      <a:pt x="282" y="190"/>
                    </a:lnTo>
                    <a:lnTo>
                      <a:pt x="282" y="190"/>
                    </a:lnTo>
                    <a:lnTo>
                      <a:pt x="278" y="208"/>
                    </a:lnTo>
                    <a:lnTo>
                      <a:pt x="268" y="224"/>
                    </a:lnTo>
                    <a:lnTo>
                      <a:pt x="294" y="250"/>
                    </a:lnTo>
                    <a:lnTo>
                      <a:pt x="250" y="294"/>
                    </a:lnTo>
                    <a:lnTo>
                      <a:pt x="224" y="268"/>
                    </a:lnTo>
                    <a:lnTo>
                      <a:pt x="224" y="268"/>
                    </a:lnTo>
                    <a:lnTo>
                      <a:pt x="208" y="276"/>
                    </a:lnTo>
                    <a:lnTo>
                      <a:pt x="192" y="282"/>
                    </a:lnTo>
                    <a:lnTo>
                      <a:pt x="192" y="318"/>
                    </a:lnTo>
                    <a:close/>
                    <a:moveTo>
                      <a:pt x="146" y="300"/>
                    </a:moveTo>
                    <a:lnTo>
                      <a:pt x="174" y="300"/>
                    </a:lnTo>
                    <a:lnTo>
                      <a:pt x="174" y="268"/>
                    </a:lnTo>
                    <a:lnTo>
                      <a:pt x="180" y="266"/>
                    </a:lnTo>
                    <a:lnTo>
                      <a:pt x="180" y="266"/>
                    </a:lnTo>
                    <a:lnTo>
                      <a:pt x="202" y="260"/>
                    </a:lnTo>
                    <a:lnTo>
                      <a:pt x="220" y="250"/>
                    </a:lnTo>
                    <a:lnTo>
                      <a:pt x="228" y="246"/>
                    </a:lnTo>
                    <a:lnTo>
                      <a:pt x="250" y="268"/>
                    </a:lnTo>
                    <a:lnTo>
                      <a:pt x="270" y="250"/>
                    </a:lnTo>
                    <a:lnTo>
                      <a:pt x="246" y="226"/>
                    </a:lnTo>
                    <a:lnTo>
                      <a:pt x="250" y="220"/>
                    </a:lnTo>
                    <a:lnTo>
                      <a:pt x="250" y="220"/>
                    </a:lnTo>
                    <a:lnTo>
                      <a:pt x="260" y="200"/>
                    </a:lnTo>
                    <a:lnTo>
                      <a:pt x="266" y="180"/>
                    </a:lnTo>
                    <a:lnTo>
                      <a:pt x="268" y="172"/>
                    </a:lnTo>
                    <a:lnTo>
                      <a:pt x="302" y="172"/>
                    </a:lnTo>
                    <a:lnTo>
                      <a:pt x="302" y="146"/>
                    </a:lnTo>
                    <a:lnTo>
                      <a:pt x="268" y="146"/>
                    </a:lnTo>
                    <a:lnTo>
                      <a:pt x="266" y="138"/>
                    </a:lnTo>
                    <a:lnTo>
                      <a:pt x="266" y="138"/>
                    </a:lnTo>
                    <a:lnTo>
                      <a:pt x="260" y="118"/>
                    </a:lnTo>
                    <a:lnTo>
                      <a:pt x="250" y="98"/>
                    </a:lnTo>
                    <a:lnTo>
                      <a:pt x="246" y="92"/>
                    </a:lnTo>
                    <a:lnTo>
                      <a:pt x="270" y="68"/>
                    </a:lnTo>
                    <a:lnTo>
                      <a:pt x="250" y="50"/>
                    </a:lnTo>
                    <a:lnTo>
                      <a:pt x="228" y="74"/>
                    </a:lnTo>
                    <a:lnTo>
                      <a:pt x="220" y="68"/>
                    </a:lnTo>
                    <a:lnTo>
                      <a:pt x="220" y="68"/>
                    </a:lnTo>
                    <a:lnTo>
                      <a:pt x="202" y="58"/>
                    </a:lnTo>
                    <a:lnTo>
                      <a:pt x="180" y="52"/>
                    </a:lnTo>
                    <a:lnTo>
                      <a:pt x="174" y="50"/>
                    </a:lnTo>
                    <a:lnTo>
                      <a:pt x="174" y="18"/>
                    </a:lnTo>
                    <a:lnTo>
                      <a:pt x="146" y="18"/>
                    </a:lnTo>
                    <a:lnTo>
                      <a:pt x="146" y="50"/>
                    </a:lnTo>
                    <a:lnTo>
                      <a:pt x="140" y="52"/>
                    </a:lnTo>
                    <a:lnTo>
                      <a:pt x="140" y="52"/>
                    </a:lnTo>
                    <a:lnTo>
                      <a:pt x="118" y="58"/>
                    </a:lnTo>
                    <a:lnTo>
                      <a:pt x="98" y="68"/>
                    </a:lnTo>
                    <a:lnTo>
                      <a:pt x="92" y="74"/>
                    </a:lnTo>
                    <a:lnTo>
                      <a:pt x="70" y="50"/>
                    </a:lnTo>
                    <a:lnTo>
                      <a:pt x="50" y="68"/>
                    </a:lnTo>
                    <a:lnTo>
                      <a:pt x="74" y="92"/>
                    </a:lnTo>
                    <a:lnTo>
                      <a:pt x="70" y="98"/>
                    </a:lnTo>
                    <a:lnTo>
                      <a:pt x="70" y="98"/>
                    </a:lnTo>
                    <a:lnTo>
                      <a:pt x="60" y="118"/>
                    </a:lnTo>
                    <a:lnTo>
                      <a:pt x="52" y="138"/>
                    </a:lnTo>
                    <a:lnTo>
                      <a:pt x="52" y="146"/>
                    </a:lnTo>
                    <a:lnTo>
                      <a:pt x="18" y="146"/>
                    </a:lnTo>
                    <a:lnTo>
                      <a:pt x="18" y="172"/>
                    </a:lnTo>
                    <a:lnTo>
                      <a:pt x="52" y="172"/>
                    </a:lnTo>
                    <a:lnTo>
                      <a:pt x="52" y="180"/>
                    </a:lnTo>
                    <a:lnTo>
                      <a:pt x="52" y="180"/>
                    </a:lnTo>
                    <a:lnTo>
                      <a:pt x="60" y="200"/>
                    </a:lnTo>
                    <a:lnTo>
                      <a:pt x="70" y="220"/>
                    </a:lnTo>
                    <a:lnTo>
                      <a:pt x="74" y="226"/>
                    </a:lnTo>
                    <a:lnTo>
                      <a:pt x="50" y="250"/>
                    </a:lnTo>
                    <a:lnTo>
                      <a:pt x="70" y="268"/>
                    </a:lnTo>
                    <a:lnTo>
                      <a:pt x="92" y="246"/>
                    </a:lnTo>
                    <a:lnTo>
                      <a:pt x="98" y="250"/>
                    </a:lnTo>
                    <a:lnTo>
                      <a:pt x="98" y="250"/>
                    </a:lnTo>
                    <a:lnTo>
                      <a:pt x="118" y="260"/>
                    </a:lnTo>
                    <a:lnTo>
                      <a:pt x="140" y="266"/>
                    </a:lnTo>
                    <a:lnTo>
                      <a:pt x="146" y="268"/>
                    </a:lnTo>
                    <a:lnTo>
                      <a:pt x="146" y="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1" name="Google Shape;551;p70"/>
              <p:cNvSpPr/>
              <p:nvPr/>
            </p:nvSpPr>
            <p:spPr>
              <a:xfrm>
                <a:off x="1392238" y="3624263"/>
                <a:ext cx="273050" cy="269875"/>
              </a:xfrm>
              <a:custGeom>
                <a:rect b="b" l="l" r="r" t="t"/>
                <a:pathLst>
                  <a:path extrusionOk="0" h="170" w="172">
                    <a:moveTo>
                      <a:pt x="86" y="170"/>
                    </a:moveTo>
                    <a:lnTo>
                      <a:pt x="86" y="170"/>
                    </a:lnTo>
                    <a:lnTo>
                      <a:pt x="68" y="168"/>
                    </a:lnTo>
                    <a:lnTo>
                      <a:pt x="52" y="164"/>
                    </a:lnTo>
                    <a:lnTo>
                      <a:pt x="38" y="156"/>
                    </a:lnTo>
                    <a:lnTo>
                      <a:pt x="26" y="146"/>
                    </a:lnTo>
                    <a:lnTo>
                      <a:pt x="16" y="132"/>
                    </a:lnTo>
                    <a:lnTo>
                      <a:pt x="8" y="118"/>
                    </a:lnTo>
                    <a:lnTo>
                      <a:pt x="2" y="10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68"/>
                    </a:lnTo>
                    <a:lnTo>
                      <a:pt x="8" y="52"/>
                    </a:lnTo>
                    <a:lnTo>
                      <a:pt x="16" y="38"/>
                    </a:lnTo>
                    <a:lnTo>
                      <a:pt x="26" y="24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104" y="2"/>
                    </a:lnTo>
                    <a:lnTo>
                      <a:pt x="120" y="6"/>
                    </a:lnTo>
                    <a:lnTo>
                      <a:pt x="134" y="14"/>
                    </a:lnTo>
                    <a:lnTo>
                      <a:pt x="146" y="24"/>
                    </a:lnTo>
                    <a:lnTo>
                      <a:pt x="156" y="38"/>
                    </a:lnTo>
                    <a:lnTo>
                      <a:pt x="164" y="52"/>
                    </a:lnTo>
                    <a:lnTo>
                      <a:pt x="170" y="68"/>
                    </a:lnTo>
                    <a:lnTo>
                      <a:pt x="172" y="86"/>
                    </a:lnTo>
                    <a:lnTo>
                      <a:pt x="172" y="86"/>
                    </a:lnTo>
                    <a:lnTo>
                      <a:pt x="170" y="102"/>
                    </a:lnTo>
                    <a:lnTo>
                      <a:pt x="164" y="118"/>
                    </a:lnTo>
                    <a:lnTo>
                      <a:pt x="156" y="132"/>
                    </a:lnTo>
                    <a:lnTo>
                      <a:pt x="146" y="146"/>
                    </a:lnTo>
                    <a:lnTo>
                      <a:pt x="134" y="156"/>
                    </a:lnTo>
                    <a:lnTo>
                      <a:pt x="120" y="164"/>
                    </a:lnTo>
                    <a:lnTo>
                      <a:pt x="104" y="168"/>
                    </a:lnTo>
                    <a:lnTo>
                      <a:pt x="86" y="170"/>
                    </a:lnTo>
                    <a:lnTo>
                      <a:pt x="86" y="170"/>
                    </a:lnTo>
                    <a:close/>
                    <a:moveTo>
                      <a:pt x="86" y="18"/>
                    </a:moveTo>
                    <a:lnTo>
                      <a:pt x="86" y="18"/>
                    </a:lnTo>
                    <a:lnTo>
                      <a:pt x="72" y="20"/>
                    </a:lnTo>
                    <a:lnTo>
                      <a:pt x="60" y="22"/>
                    </a:lnTo>
                    <a:lnTo>
                      <a:pt x="48" y="30"/>
                    </a:lnTo>
                    <a:lnTo>
                      <a:pt x="38" y="38"/>
                    </a:lnTo>
                    <a:lnTo>
                      <a:pt x="30" y="48"/>
                    </a:lnTo>
                    <a:lnTo>
                      <a:pt x="24" y="58"/>
                    </a:lnTo>
                    <a:lnTo>
                      <a:pt x="20" y="72"/>
                    </a:lnTo>
                    <a:lnTo>
                      <a:pt x="18" y="86"/>
                    </a:lnTo>
                    <a:lnTo>
                      <a:pt x="18" y="86"/>
                    </a:lnTo>
                    <a:lnTo>
                      <a:pt x="20" y="98"/>
                    </a:lnTo>
                    <a:lnTo>
                      <a:pt x="24" y="112"/>
                    </a:lnTo>
                    <a:lnTo>
                      <a:pt x="30" y="122"/>
                    </a:lnTo>
                    <a:lnTo>
                      <a:pt x="38" y="132"/>
                    </a:lnTo>
                    <a:lnTo>
                      <a:pt x="48" y="142"/>
                    </a:lnTo>
                    <a:lnTo>
                      <a:pt x="60" y="148"/>
                    </a:lnTo>
                    <a:lnTo>
                      <a:pt x="72" y="152"/>
                    </a:lnTo>
                    <a:lnTo>
                      <a:pt x="86" y="152"/>
                    </a:lnTo>
                    <a:lnTo>
                      <a:pt x="86" y="152"/>
                    </a:lnTo>
                    <a:lnTo>
                      <a:pt x="100" y="152"/>
                    </a:lnTo>
                    <a:lnTo>
                      <a:pt x="112" y="148"/>
                    </a:lnTo>
                    <a:lnTo>
                      <a:pt x="124" y="142"/>
                    </a:lnTo>
                    <a:lnTo>
                      <a:pt x="134" y="132"/>
                    </a:lnTo>
                    <a:lnTo>
                      <a:pt x="142" y="122"/>
                    </a:lnTo>
                    <a:lnTo>
                      <a:pt x="148" y="112"/>
                    </a:lnTo>
                    <a:lnTo>
                      <a:pt x="152" y="98"/>
                    </a:lnTo>
                    <a:lnTo>
                      <a:pt x="154" y="86"/>
                    </a:lnTo>
                    <a:lnTo>
                      <a:pt x="154" y="86"/>
                    </a:lnTo>
                    <a:lnTo>
                      <a:pt x="152" y="72"/>
                    </a:lnTo>
                    <a:lnTo>
                      <a:pt x="148" y="58"/>
                    </a:lnTo>
                    <a:lnTo>
                      <a:pt x="142" y="48"/>
                    </a:lnTo>
                    <a:lnTo>
                      <a:pt x="134" y="38"/>
                    </a:lnTo>
                    <a:lnTo>
                      <a:pt x="124" y="30"/>
                    </a:lnTo>
                    <a:lnTo>
                      <a:pt x="112" y="22"/>
                    </a:lnTo>
                    <a:lnTo>
                      <a:pt x="100" y="20"/>
                    </a:lnTo>
                    <a:lnTo>
                      <a:pt x="86" y="18"/>
                    </a:lnTo>
                    <a:lnTo>
                      <a:pt x="86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2" name="Google Shape;552;p70"/>
              <p:cNvSpPr/>
              <p:nvPr/>
            </p:nvSpPr>
            <p:spPr>
              <a:xfrm>
                <a:off x="938213" y="3157538"/>
                <a:ext cx="1181100" cy="180975"/>
              </a:xfrm>
              <a:custGeom>
                <a:rect b="b" l="l" r="r" t="t"/>
                <a:pathLst>
                  <a:path extrusionOk="0" h="114" w="744">
                    <a:moveTo>
                      <a:pt x="744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744" y="0"/>
                    </a:lnTo>
                    <a:lnTo>
                      <a:pt x="744" y="114"/>
                    </a:lnTo>
                    <a:close/>
                    <a:moveTo>
                      <a:pt x="18" y="96"/>
                    </a:moveTo>
                    <a:lnTo>
                      <a:pt x="726" y="96"/>
                    </a:lnTo>
                    <a:lnTo>
                      <a:pt x="726" y="18"/>
                    </a:lnTo>
                    <a:lnTo>
                      <a:pt x="18" y="18"/>
                    </a:lnTo>
                    <a:lnTo>
                      <a:pt x="18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3" name="Google Shape;553;p70"/>
              <p:cNvSpPr/>
              <p:nvPr/>
            </p:nvSpPr>
            <p:spPr>
              <a:xfrm>
                <a:off x="1998663" y="3233738"/>
                <a:ext cx="38100" cy="28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4" name="Google Shape;554;p70"/>
              <p:cNvSpPr/>
              <p:nvPr/>
            </p:nvSpPr>
            <p:spPr>
              <a:xfrm>
                <a:off x="1925638" y="3233738"/>
                <a:ext cx="38100" cy="28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5" name="Google Shape;555;p70"/>
              <p:cNvSpPr/>
              <p:nvPr/>
            </p:nvSpPr>
            <p:spPr>
              <a:xfrm>
                <a:off x="1852613" y="3233738"/>
                <a:ext cx="38100" cy="28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6" name="Google Shape;556;p70"/>
              <p:cNvSpPr/>
              <p:nvPr/>
            </p:nvSpPr>
            <p:spPr>
              <a:xfrm>
                <a:off x="1020763" y="3382963"/>
                <a:ext cx="1016000" cy="752475"/>
              </a:xfrm>
              <a:custGeom>
                <a:rect b="b" l="l" r="r" t="t"/>
                <a:pathLst>
                  <a:path extrusionOk="0" h="474" w="640">
                    <a:moveTo>
                      <a:pt x="640" y="474"/>
                    </a:moveTo>
                    <a:lnTo>
                      <a:pt x="0" y="474"/>
                    </a:lnTo>
                    <a:lnTo>
                      <a:pt x="0" y="0"/>
                    </a:lnTo>
                    <a:lnTo>
                      <a:pt x="640" y="0"/>
                    </a:lnTo>
                    <a:lnTo>
                      <a:pt x="640" y="474"/>
                    </a:lnTo>
                    <a:close/>
                    <a:moveTo>
                      <a:pt x="18" y="456"/>
                    </a:moveTo>
                    <a:lnTo>
                      <a:pt x="622" y="456"/>
                    </a:lnTo>
                    <a:lnTo>
                      <a:pt x="622" y="18"/>
                    </a:lnTo>
                    <a:lnTo>
                      <a:pt x="18" y="18"/>
                    </a:lnTo>
                    <a:lnTo>
                      <a:pt x="18" y="4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7" name="Google Shape;557;p70"/>
              <p:cNvSpPr/>
              <p:nvPr/>
            </p:nvSpPr>
            <p:spPr>
              <a:xfrm>
                <a:off x="1020763" y="3233738"/>
                <a:ext cx="727200" cy="28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58" name="Google Shape;558;p70"/>
              <p:cNvSpPr/>
              <p:nvPr/>
            </p:nvSpPr>
            <p:spPr>
              <a:xfrm>
                <a:off x="938213" y="3309938"/>
                <a:ext cx="1181100" cy="901700"/>
              </a:xfrm>
              <a:custGeom>
                <a:rect b="b" l="l" r="r" t="t"/>
                <a:pathLst>
                  <a:path extrusionOk="0" h="568" w="744">
                    <a:moveTo>
                      <a:pt x="744" y="568"/>
                    </a:moveTo>
                    <a:lnTo>
                      <a:pt x="0" y="568"/>
                    </a:lnTo>
                    <a:lnTo>
                      <a:pt x="0" y="0"/>
                    </a:lnTo>
                    <a:lnTo>
                      <a:pt x="744" y="0"/>
                    </a:lnTo>
                    <a:lnTo>
                      <a:pt x="744" y="568"/>
                    </a:lnTo>
                    <a:close/>
                    <a:moveTo>
                      <a:pt x="18" y="550"/>
                    </a:moveTo>
                    <a:lnTo>
                      <a:pt x="726" y="550"/>
                    </a:lnTo>
                    <a:lnTo>
                      <a:pt x="726" y="18"/>
                    </a:lnTo>
                    <a:lnTo>
                      <a:pt x="18" y="18"/>
                    </a:lnTo>
                    <a:lnTo>
                      <a:pt x="18" y="5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</p:grpSp>
      <p:grpSp>
        <p:nvGrpSpPr>
          <p:cNvPr id="559" name="Google Shape;559;p70"/>
          <p:cNvGrpSpPr/>
          <p:nvPr/>
        </p:nvGrpSpPr>
        <p:grpSpPr>
          <a:xfrm>
            <a:off x="6093516" y="1080833"/>
            <a:ext cx="2746800" cy="4993132"/>
            <a:chOff x="6093516" y="1080833"/>
            <a:chExt cx="2746800" cy="4993132"/>
          </a:xfrm>
        </p:grpSpPr>
        <p:sp>
          <p:nvSpPr>
            <p:cNvPr id="560" name="Google Shape;560;p70"/>
            <p:cNvSpPr txBox="1"/>
            <p:nvPr/>
          </p:nvSpPr>
          <p:spPr>
            <a:xfrm>
              <a:off x="6093517" y="2846865"/>
              <a:ext cx="2540100" cy="32271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Only requires Open AI, Blob Storage Account and AI Search to operate</a:t>
              </a:r>
              <a:endParaRPr>
                <a:solidFill>
                  <a:schemeClr val="lt2"/>
                </a:solidFill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Will see reduced resource cost gradually</a:t>
              </a:r>
              <a:endParaRPr sz="16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561" name="Google Shape;561;p70"/>
            <p:cNvGrpSpPr/>
            <p:nvPr/>
          </p:nvGrpSpPr>
          <p:grpSpPr>
            <a:xfrm>
              <a:off x="6093516" y="1080833"/>
              <a:ext cx="2746800" cy="1786255"/>
              <a:chOff x="6093516" y="1637411"/>
              <a:chExt cx="2746800" cy="1786255"/>
            </a:xfrm>
          </p:grpSpPr>
          <p:sp>
            <p:nvSpPr>
              <p:cNvPr id="562" name="Google Shape;562;p70"/>
              <p:cNvSpPr/>
              <p:nvPr/>
            </p:nvSpPr>
            <p:spPr>
              <a:xfrm>
                <a:off x="6852989" y="1637411"/>
                <a:ext cx="1021200" cy="1022100"/>
              </a:xfrm>
              <a:prstGeom prst="ellipse">
                <a:avLst/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400"/>
                  <a:buFont typeface="Inter Light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63" name="Google Shape;563;p70"/>
              <p:cNvSpPr/>
              <p:nvPr/>
            </p:nvSpPr>
            <p:spPr>
              <a:xfrm>
                <a:off x="6093516" y="2152566"/>
                <a:ext cx="2746800" cy="1271100"/>
              </a:xfrm>
              <a:prstGeom prst="chevron">
                <a:avLst>
                  <a:gd fmla="val 16523" name="adj"/>
                </a:avLst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252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Inter Light"/>
                  <a:buNone/>
                </a:pPr>
                <a:r>
                  <a:rPr b="1" lang="en-IN" sz="22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Reduced Resources</a:t>
                </a:r>
                <a:endParaRPr b="1" sz="2200"/>
              </a:p>
            </p:txBody>
          </p:sp>
        </p:grpSp>
        <p:grpSp>
          <p:nvGrpSpPr>
            <p:cNvPr id="564" name="Google Shape;564;p70"/>
            <p:cNvGrpSpPr/>
            <p:nvPr/>
          </p:nvGrpSpPr>
          <p:grpSpPr>
            <a:xfrm>
              <a:off x="6995892" y="1321544"/>
              <a:ext cx="735239" cy="540664"/>
              <a:chOff x="2419" y="1821"/>
              <a:chExt cx="922" cy="678"/>
            </a:xfrm>
          </p:grpSpPr>
          <p:sp>
            <p:nvSpPr>
              <p:cNvPr id="565" name="Google Shape;565;p70"/>
              <p:cNvSpPr/>
              <p:nvPr/>
            </p:nvSpPr>
            <p:spPr>
              <a:xfrm>
                <a:off x="2517" y="1919"/>
                <a:ext cx="478" cy="478"/>
              </a:xfrm>
              <a:custGeom>
                <a:rect b="b" l="l" r="r" t="t"/>
                <a:pathLst>
                  <a:path extrusionOk="0" h="478" w="478">
                    <a:moveTo>
                      <a:pt x="238" y="478"/>
                    </a:moveTo>
                    <a:lnTo>
                      <a:pt x="238" y="478"/>
                    </a:lnTo>
                    <a:lnTo>
                      <a:pt x="214" y="476"/>
                    </a:lnTo>
                    <a:lnTo>
                      <a:pt x="190" y="472"/>
                    </a:lnTo>
                    <a:lnTo>
                      <a:pt x="168" y="466"/>
                    </a:lnTo>
                    <a:lnTo>
                      <a:pt x="146" y="458"/>
                    </a:lnTo>
                    <a:lnTo>
                      <a:pt x="126" y="448"/>
                    </a:lnTo>
                    <a:lnTo>
                      <a:pt x="106" y="436"/>
                    </a:lnTo>
                    <a:lnTo>
                      <a:pt x="88" y="422"/>
                    </a:lnTo>
                    <a:lnTo>
                      <a:pt x="70" y="408"/>
                    </a:lnTo>
                    <a:lnTo>
                      <a:pt x="54" y="390"/>
                    </a:lnTo>
                    <a:lnTo>
                      <a:pt x="42" y="372"/>
                    </a:lnTo>
                    <a:lnTo>
                      <a:pt x="30" y="352"/>
                    </a:lnTo>
                    <a:lnTo>
                      <a:pt x="20" y="332"/>
                    </a:lnTo>
                    <a:lnTo>
                      <a:pt x="12" y="310"/>
                    </a:lnTo>
                    <a:lnTo>
                      <a:pt x="6" y="286"/>
                    </a:lnTo>
                    <a:lnTo>
                      <a:pt x="2" y="26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2" y="214"/>
                    </a:lnTo>
                    <a:lnTo>
                      <a:pt x="6" y="190"/>
                    </a:lnTo>
                    <a:lnTo>
                      <a:pt x="12" y="168"/>
                    </a:lnTo>
                    <a:lnTo>
                      <a:pt x="20" y="146"/>
                    </a:lnTo>
                    <a:lnTo>
                      <a:pt x="30" y="126"/>
                    </a:lnTo>
                    <a:lnTo>
                      <a:pt x="42" y="106"/>
                    </a:lnTo>
                    <a:lnTo>
                      <a:pt x="54" y="88"/>
                    </a:lnTo>
                    <a:lnTo>
                      <a:pt x="70" y="70"/>
                    </a:lnTo>
                    <a:lnTo>
                      <a:pt x="88" y="54"/>
                    </a:lnTo>
                    <a:lnTo>
                      <a:pt x="106" y="42"/>
                    </a:lnTo>
                    <a:lnTo>
                      <a:pt x="126" y="30"/>
                    </a:lnTo>
                    <a:lnTo>
                      <a:pt x="146" y="20"/>
                    </a:lnTo>
                    <a:lnTo>
                      <a:pt x="168" y="12"/>
                    </a:lnTo>
                    <a:lnTo>
                      <a:pt x="190" y="6"/>
                    </a:lnTo>
                    <a:lnTo>
                      <a:pt x="214" y="2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64" y="2"/>
                    </a:lnTo>
                    <a:lnTo>
                      <a:pt x="286" y="6"/>
                    </a:lnTo>
                    <a:lnTo>
                      <a:pt x="310" y="12"/>
                    </a:lnTo>
                    <a:lnTo>
                      <a:pt x="332" y="20"/>
                    </a:lnTo>
                    <a:lnTo>
                      <a:pt x="352" y="30"/>
                    </a:lnTo>
                    <a:lnTo>
                      <a:pt x="372" y="42"/>
                    </a:lnTo>
                    <a:lnTo>
                      <a:pt x="390" y="54"/>
                    </a:lnTo>
                    <a:lnTo>
                      <a:pt x="408" y="70"/>
                    </a:lnTo>
                    <a:lnTo>
                      <a:pt x="422" y="88"/>
                    </a:lnTo>
                    <a:lnTo>
                      <a:pt x="436" y="106"/>
                    </a:lnTo>
                    <a:lnTo>
                      <a:pt x="448" y="126"/>
                    </a:lnTo>
                    <a:lnTo>
                      <a:pt x="458" y="146"/>
                    </a:lnTo>
                    <a:lnTo>
                      <a:pt x="466" y="168"/>
                    </a:lnTo>
                    <a:lnTo>
                      <a:pt x="472" y="190"/>
                    </a:lnTo>
                    <a:lnTo>
                      <a:pt x="476" y="214"/>
                    </a:lnTo>
                    <a:lnTo>
                      <a:pt x="478" y="238"/>
                    </a:lnTo>
                    <a:lnTo>
                      <a:pt x="478" y="238"/>
                    </a:lnTo>
                    <a:lnTo>
                      <a:pt x="476" y="264"/>
                    </a:lnTo>
                    <a:lnTo>
                      <a:pt x="472" y="286"/>
                    </a:lnTo>
                    <a:lnTo>
                      <a:pt x="466" y="310"/>
                    </a:lnTo>
                    <a:lnTo>
                      <a:pt x="458" y="332"/>
                    </a:lnTo>
                    <a:lnTo>
                      <a:pt x="448" y="352"/>
                    </a:lnTo>
                    <a:lnTo>
                      <a:pt x="436" y="372"/>
                    </a:lnTo>
                    <a:lnTo>
                      <a:pt x="422" y="390"/>
                    </a:lnTo>
                    <a:lnTo>
                      <a:pt x="408" y="408"/>
                    </a:lnTo>
                    <a:lnTo>
                      <a:pt x="390" y="422"/>
                    </a:lnTo>
                    <a:lnTo>
                      <a:pt x="372" y="436"/>
                    </a:lnTo>
                    <a:lnTo>
                      <a:pt x="352" y="448"/>
                    </a:lnTo>
                    <a:lnTo>
                      <a:pt x="332" y="458"/>
                    </a:lnTo>
                    <a:lnTo>
                      <a:pt x="310" y="466"/>
                    </a:lnTo>
                    <a:lnTo>
                      <a:pt x="286" y="472"/>
                    </a:lnTo>
                    <a:lnTo>
                      <a:pt x="264" y="476"/>
                    </a:lnTo>
                    <a:lnTo>
                      <a:pt x="238" y="478"/>
                    </a:lnTo>
                    <a:lnTo>
                      <a:pt x="238" y="478"/>
                    </a:lnTo>
                    <a:close/>
                    <a:moveTo>
                      <a:pt x="238" y="18"/>
                    </a:moveTo>
                    <a:lnTo>
                      <a:pt x="238" y="18"/>
                    </a:lnTo>
                    <a:lnTo>
                      <a:pt x="216" y="20"/>
                    </a:lnTo>
                    <a:lnTo>
                      <a:pt x="194" y="22"/>
                    </a:lnTo>
                    <a:lnTo>
                      <a:pt x="174" y="28"/>
                    </a:lnTo>
                    <a:lnTo>
                      <a:pt x="154" y="36"/>
                    </a:lnTo>
                    <a:lnTo>
                      <a:pt x="134" y="44"/>
                    </a:lnTo>
                    <a:lnTo>
                      <a:pt x="116" y="56"/>
                    </a:lnTo>
                    <a:lnTo>
                      <a:pt x="98" y="68"/>
                    </a:lnTo>
                    <a:lnTo>
                      <a:pt x="82" y="84"/>
                    </a:lnTo>
                    <a:lnTo>
                      <a:pt x="68" y="98"/>
                    </a:lnTo>
                    <a:lnTo>
                      <a:pt x="56" y="116"/>
                    </a:lnTo>
                    <a:lnTo>
                      <a:pt x="44" y="134"/>
                    </a:lnTo>
                    <a:lnTo>
                      <a:pt x="36" y="154"/>
                    </a:lnTo>
                    <a:lnTo>
                      <a:pt x="28" y="174"/>
                    </a:lnTo>
                    <a:lnTo>
                      <a:pt x="22" y="194"/>
                    </a:lnTo>
                    <a:lnTo>
                      <a:pt x="20" y="216"/>
                    </a:lnTo>
                    <a:lnTo>
                      <a:pt x="18" y="238"/>
                    </a:lnTo>
                    <a:lnTo>
                      <a:pt x="18" y="238"/>
                    </a:lnTo>
                    <a:lnTo>
                      <a:pt x="20" y="262"/>
                    </a:lnTo>
                    <a:lnTo>
                      <a:pt x="22" y="284"/>
                    </a:lnTo>
                    <a:lnTo>
                      <a:pt x="28" y="304"/>
                    </a:lnTo>
                    <a:lnTo>
                      <a:pt x="36" y="324"/>
                    </a:lnTo>
                    <a:lnTo>
                      <a:pt x="44" y="344"/>
                    </a:lnTo>
                    <a:lnTo>
                      <a:pt x="56" y="362"/>
                    </a:lnTo>
                    <a:lnTo>
                      <a:pt x="68" y="380"/>
                    </a:lnTo>
                    <a:lnTo>
                      <a:pt x="82" y="394"/>
                    </a:lnTo>
                    <a:lnTo>
                      <a:pt x="98" y="410"/>
                    </a:lnTo>
                    <a:lnTo>
                      <a:pt x="116" y="422"/>
                    </a:lnTo>
                    <a:lnTo>
                      <a:pt x="134" y="432"/>
                    </a:lnTo>
                    <a:lnTo>
                      <a:pt x="154" y="442"/>
                    </a:lnTo>
                    <a:lnTo>
                      <a:pt x="174" y="450"/>
                    </a:lnTo>
                    <a:lnTo>
                      <a:pt x="194" y="454"/>
                    </a:lnTo>
                    <a:lnTo>
                      <a:pt x="216" y="458"/>
                    </a:lnTo>
                    <a:lnTo>
                      <a:pt x="238" y="460"/>
                    </a:lnTo>
                    <a:lnTo>
                      <a:pt x="238" y="460"/>
                    </a:lnTo>
                    <a:lnTo>
                      <a:pt x="262" y="458"/>
                    </a:lnTo>
                    <a:lnTo>
                      <a:pt x="284" y="454"/>
                    </a:lnTo>
                    <a:lnTo>
                      <a:pt x="304" y="450"/>
                    </a:lnTo>
                    <a:lnTo>
                      <a:pt x="324" y="442"/>
                    </a:lnTo>
                    <a:lnTo>
                      <a:pt x="344" y="432"/>
                    </a:lnTo>
                    <a:lnTo>
                      <a:pt x="362" y="422"/>
                    </a:lnTo>
                    <a:lnTo>
                      <a:pt x="380" y="410"/>
                    </a:lnTo>
                    <a:lnTo>
                      <a:pt x="394" y="394"/>
                    </a:lnTo>
                    <a:lnTo>
                      <a:pt x="410" y="380"/>
                    </a:lnTo>
                    <a:lnTo>
                      <a:pt x="422" y="362"/>
                    </a:lnTo>
                    <a:lnTo>
                      <a:pt x="432" y="344"/>
                    </a:lnTo>
                    <a:lnTo>
                      <a:pt x="442" y="324"/>
                    </a:lnTo>
                    <a:lnTo>
                      <a:pt x="450" y="304"/>
                    </a:lnTo>
                    <a:lnTo>
                      <a:pt x="454" y="284"/>
                    </a:lnTo>
                    <a:lnTo>
                      <a:pt x="458" y="262"/>
                    </a:lnTo>
                    <a:lnTo>
                      <a:pt x="460" y="238"/>
                    </a:lnTo>
                    <a:lnTo>
                      <a:pt x="460" y="238"/>
                    </a:lnTo>
                    <a:lnTo>
                      <a:pt x="458" y="216"/>
                    </a:lnTo>
                    <a:lnTo>
                      <a:pt x="454" y="194"/>
                    </a:lnTo>
                    <a:lnTo>
                      <a:pt x="450" y="174"/>
                    </a:lnTo>
                    <a:lnTo>
                      <a:pt x="442" y="154"/>
                    </a:lnTo>
                    <a:lnTo>
                      <a:pt x="432" y="134"/>
                    </a:lnTo>
                    <a:lnTo>
                      <a:pt x="422" y="116"/>
                    </a:lnTo>
                    <a:lnTo>
                      <a:pt x="410" y="98"/>
                    </a:lnTo>
                    <a:lnTo>
                      <a:pt x="394" y="84"/>
                    </a:lnTo>
                    <a:lnTo>
                      <a:pt x="380" y="68"/>
                    </a:lnTo>
                    <a:lnTo>
                      <a:pt x="362" y="56"/>
                    </a:lnTo>
                    <a:lnTo>
                      <a:pt x="344" y="44"/>
                    </a:lnTo>
                    <a:lnTo>
                      <a:pt x="324" y="36"/>
                    </a:lnTo>
                    <a:lnTo>
                      <a:pt x="304" y="28"/>
                    </a:lnTo>
                    <a:lnTo>
                      <a:pt x="284" y="22"/>
                    </a:lnTo>
                    <a:lnTo>
                      <a:pt x="262" y="20"/>
                    </a:lnTo>
                    <a:lnTo>
                      <a:pt x="238" y="18"/>
                    </a:lnTo>
                    <a:lnTo>
                      <a:pt x="238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66" name="Google Shape;566;p70"/>
              <p:cNvSpPr/>
              <p:nvPr/>
            </p:nvSpPr>
            <p:spPr>
              <a:xfrm>
                <a:off x="2693" y="2039"/>
                <a:ext cx="126" cy="238"/>
              </a:xfrm>
              <a:custGeom>
                <a:rect b="b" l="l" r="r" t="t"/>
                <a:pathLst>
                  <a:path extrusionOk="0" h="238" w="126">
                    <a:moveTo>
                      <a:pt x="90" y="238"/>
                    </a:moveTo>
                    <a:lnTo>
                      <a:pt x="34" y="238"/>
                    </a:lnTo>
                    <a:lnTo>
                      <a:pt x="34" y="238"/>
                    </a:lnTo>
                    <a:lnTo>
                      <a:pt x="28" y="236"/>
                    </a:lnTo>
                    <a:lnTo>
                      <a:pt x="22" y="234"/>
                    </a:lnTo>
                    <a:lnTo>
                      <a:pt x="14" y="232"/>
                    </a:lnTo>
                    <a:lnTo>
                      <a:pt x="10" y="226"/>
                    </a:lnTo>
                    <a:lnTo>
                      <a:pt x="6" y="222"/>
                    </a:lnTo>
                    <a:lnTo>
                      <a:pt x="2" y="216"/>
                    </a:lnTo>
                    <a:lnTo>
                      <a:pt x="0" y="208"/>
                    </a:lnTo>
                    <a:lnTo>
                      <a:pt x="0" y="202"/>
                    </a:lnTo>
                    <a:lnTo>
                      <a:pt x="0" y="174"/>
                    </a:lnTo>
                    <a:lnTo>
                      <a:pt x="18" y="174"/>
                    </a:lnTo>
                    <a:lnTo>
                      <a:pt x="18" y="202"/>
                    </a:lnTo>
                    <a:lnTo>
                      <a:pt x="18" y="202"/>
                    </a:lnTo>
                    <a:lnTo>
                      <a:pt x="18" y="208"/>
                    </a:lnTo>
                    <a:lnTo>
                      <a:pt x="22" y="214"/>
                    </a:lnTo>
                    <a:lnTo>
                      <a:pt x="28" y="218"/>
                    </a:lnTo>
                    <a:lnTo>
                      <a:pt x="34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8" y="218"/>
                    </a:lnTo>
                    <a:lnTo>
                      <a:pt x="104" y="214"/>
                    </a:lnTo>
                    <a:lnTo>
                      <a:pt x="108" y="208"/>
                    </a:lnTo>
                    <a:lnTo>
                      <a:pt x="108" y="202"/>
                    </a:lnTo>
                    <a:lnTo>
                      <a:pt x="108" y="146"/>
                    </a:lnTo>
                    <a:lnTo>
                      <a:pt x="108" y="146"/>
                    </a:lnTo>
                    <a:lnTo>
                      <a:pt x="108" y="138"/>
                    </a:lnTo>
                    <a:lnTo>
                      <a:pt x="104" y="134"/>
                    </a:lnTo>
                    <a:lnTo>
                      <a:pt x="98" y="130"/>
                    </a:lnTo>
                    <a:lnTo>
                      <a:pt x="90" y="128"/>
                    </a:lnTo>
                    <a:lnTo>
                      <a:pt x="34" y="128"/>
                    </a:lnTo>
                    <a:lnTo>
                      <a:pt x="34" y="128"/>
                    </a:lnTo>
                    <a:lnTo>
                      <a:pt x="28" y="128"/>
                    </a:lnTo>
                    <a:lnTo>
                      <a:pt x="22" y="126"/>
                    </a:lnTo>
                    <a:lnTo>
                      <a:pt x="14" y="122"/>
                    </a:lnTo>
                    <a:lnTo>
                      <a:pt x="10" y="118"/>
                    </a:lnTo>
                    <a:lnTo>
                      <a:pt x="6" y="112"/>
                    </a:lnTo>
                    <a:lnTo>
                      <a:pt x="2" y="106"/>
                    </a:lnTo>
                    <a:lnTo>
                      <a:pt x="0" y="100"/>
                    </a:lnTo>
                    <a:lnTo>
                      <a:pt x="0" y="9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98" y="2"/>
                    </a:lnTo>
                    <a:lnTo>
                      <a:pt x="104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0" y="16"/>
                    </a:lnTo>
                    <a:lnTo>
                      <a:pt x="124" y="22"/>
                    </a:lnTo>
                    <a:lnTo>
                      <a:pt x="126" y="30"/>
                    </a:lnTo>
                    <a:lnTo>
                      <a:pt x="126" y="36"/>
                    </a:lnTo>
                    <a:lnTo>
                      <a:pt x="126" y="64"/>
                    </a:lnTo>
                    <a:lnTo>
                      <a:pt x="108" y="64"/>
                    </a:lnTo>
                    <a:lnTo>
                      <a:pt x="108" y="36"/>
                    </a:lnTo>
                    <a:lnTo>
                      <a:pt x="108" y="36"/>
                    </a:lnTo>
                    <a:lnTo>
                      <a:pt x="108" y="30"/>
                    </a:lnTo>
                    <a:lnTo>
                      <a:pt x="104" y="24"/>
                    </a:lnTo>
                    <a:lnTo>
                      <a:pt x="98" y="20"/>
                    </a:lnTo>
                    <a:lnTo>
                      <a:pt x="90" y="1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28" y="20"/>
                    </a:lnTo>
                    <a:lnTo>
                      <a:pt x="22" y="24"/>
                    </a:lnTo>
                    <a:lnTo>
                      <a:pt x="18" y="30"/>
                    </a:lnTo>
                    <a:lnTo>
                      <a:pt x="18" y="36"/>
                    </a:lnTo>
                    <a:lnTo>
                      <a:pt x="18" y="92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22" y="104"/>
                    </a:lnTo>
                    <a:lnTo>
                      <a:pt x="28" y="108"/>
                    </a:lnTo>
                    <a:lnTo>
                      <a:pt x="34" y="110"/>
                    </a:lnTo>
                    <a:lnTo>
                      <a:pt x="90" y="110"/>
                    </a:lnTo>
                    <a:lnTo>
                      <a:pt x="90" y="110"/>
                    </a:lnTo>
                    <a:lnTo>
                      <a:pt x="98" y="110"/>
                    </a:lnTo>
                    <a:lnTo>
                      <a:pt x="104" y="112"/>
                    </a:lnTo>
                    <a:lnTo>
                      <a:pt x="110" y="116"/>
                    </a:lnTo>
                    <a:lnTo>
                      <a:pt x="116" y="120"/>
                    </a:lnTo>
                    <a:lnTo>
                      <a:pt x="120" y="126"/>
                    </a:lnTo>
                    <a:lnTo>
                      <a:pt x="124" y="132"/>
                    </a:lnTo>
                    <a:lnTo>
                      <a:pt x="126" y="138"/>
                    </a:lnTo>
                    <a:lnTo>
                      <a:pt x="126" y="146"/>
                    </a:lnTo>
                    <a:lnTo>
                      <a:pt x="126" y="202"/>
                    </a:lnTo>
                    <a:lnTo>
                      <a:pt x="126" y="202"/>
                    </a:lnTo>
                    <a:lnTo>
                      <a:pt x="126" y="208"/>
                    </a:lnTo>
                    <a:lnTo>
                      <a:pt x="124" y="216"/>
                    </a:lnTo>
                    <a:lnTo>
                      <a:pt x="120" y="222"/>
                    </a:lnTo>
                    <a:lnTo>
                      <a:pt x="116" y="226"/>
                    </a:lnTo>
                    <a:lnTo>
                      <a:pt x="110" y="232"/>
                    </a:lnTo>
                    <a:lnTo>
                      <a:pt x="104" y="234"/>
                    </a:lnTo>
                    <a:lnTo>
                      <a:pt x="98" y="236"/>
                    </a:lnTo>
                    <a:lnTo>
                      <a:pt x="90" y="238"/>
                    </a:lnTo>
                    <a:lnTo>
                      <a:pt x="90" y="2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67" name="Google Shape;567;p70"/>
              <p:cNvSpPr/>
              <p:nvPr/>
            </p:nvSpPr>
            <p:spPr>
              <a:xfrm>
                <a:off x="2747" y="2017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68" name="Google Shape;568;p70"/>
              <p:cNvSpPr/>
              <p:nvPr/>
            </p:nvSpPr>
            <p:spPr>
              <a:xfrm>
                <a:off x="2747" y="2267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69" name="Google Shape;569;p70"/>
              <p:cNvSpPr/>
              <p:nvPr/>
            </p:nvSpPr>
            <p:spPr>
              <a:xfrm>
                <a:off x="2869" y="2149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70" name="Google Shape;570;p70"/>
              <p:cNvSpPr/>
              <p:nvPr/>
            </p:nvSpPr>
            <p:spPr>
              <a:xfrm>
                <a:off x="2613" y="2149"/>
                <a:ext cx="0" cy="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71" name="Google Shape;571;p70"/>
              <p:cNvSpPr/>
              <p:nvPr/>
            </p:nvSpPr>
            <p:spPr>
              <a:xfrm>
                <a:off x="2419" y="1821"/>
                <a:ext cx="672" cy="672"/>
              </a:xfrm>
              <a:custGeom>
                <a:rect b="b" l="l" r="r" t="t"/>
                <a:pathLst>
                  <a:path extrusionOk="0" h="672" w="672">
                    <a:moveTo>
                      <a:pt x="336" y="672"/>
                    </a:moveTo>
                    <a:lnTo>
                      <a:pt x="336" y="672"/>
                    </a:lnTo>
                    <a:lnTo>
                      <a:pt x="302" y="672"/>
                    </a:lnTo>
                    <a:lnTo>
                      <a:pt x="270" y="666"/>
                    </a:lnTo>
                    <a:lnTo>
                      <a:pt x="238" y="658"/>
                    </a:lnTo>
                    <a:lnTo>
                      <a:pt x="206" y="646"/>
                    </a:lnTo>
                    <a:lnTo>
                      <a:pt x="176" y="632"/>
                    </a:lnTo>
                    <a:lnTo>
                      <a:pt x="150" y="616"/>
                    </a:lnTo>
                    <a:lnTo>
                      <a:pt x="124" y="596"/>
                    </a:lnTo>
                    <a:lnTo>
                      <a:pt x="100" y="574"/>
                    </a:lnTo>
                    <a:lnTo>
                      <a:pt x="78" y="550"/>
                    </a:lnTo>
                    <a:lnTo>
                      <a:pt x="58" y="524"/>
                    </a:lnTo>
                    <a:lnTo>
                      <a:pt x="42" y="496"/>
                    </a:lnTo>
                    <a:lnTo>
                      <a:pt x="28" y="468"/>
                    </a:lnTo>
                    <a:lnTo>
                      <a:pt x="16" y="436"/>
                    </a:lnTo>
                    <a:lnTo>
                      <a:pt x="8" y="404"/>
                    </a:lnTo>
                    <a:lnTo>
                      <a:pt x="2" y="372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2" y="302"/>
                    </a:lnTo>
                    <a:lnTo>
                      <a:pt x="8" y="270"/>
                    </a:lnTo>
                    <a:lnTo>
                      <a:pt x="16" y="238"/>
                    </a:lnTo>
                    <a:lnTo>
                      <a:pt x="28" y="206"/>
                    </a:lnTo>
                    <a:lnTo>
                      <a:pt x="42" y="176"/>
                    </a:lnTo>
                    <a:lnTo>
                      <a:pt x="58" y="150"/>
                    </a:lnTo>
                    <a:lnTo>
                      <a:pt x="78" y="124"/>
                    </a:lnTo>
                    <a:lnTo>
                      <a:pt x="100" y="100"/>
                    </a:lnTo>
                    <a:lnTo>
                      <a:pt x="124" y="78"/>
                    </a:lnTo>
                    <a:lnTo>
                      <a:pt x="150" y="58"/>
                    </a:lnTo>
                    <a:lnTo>
                      <a:pt x="176" y="42"/>
                    </a:lnTo>
                    <a:lnTo>
                      <a:pt x="206" y="28"/>
                    </a:lnTo>
                    <a:lnTo>
                      <a:pt x="238" y="16"/>
                    </a:lnTo>
                    <a:lnTo>
                      <a:pt x="270" y="8"/>
                    </a:lnTo>
                    <a:lnTo>
                      <a:pt x="302" y="2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72" y="2"/>
                    </a:lnTo>
                    <a:lnTo>
                      <a:pt x="404" y="8"/>
                    </a:lnTo>
                    <a:lnTo>
                      <a:pt x="436" y="16"/>
                    </a:lnTo>
                    <a:lnTo>
                      <a:pt x="468" y="28"/>
                    </a:lnTo>
                    <a:lnTo>
                      <a:pt x="496" y="42"/>
                    </a:lnTo>
                    <a:lnTo>
                      <a:pt x="524" y="58"/>
                    </a:lnTo>
                    <a:lnTo>
                      <a:pt x="550" y="78"/>
                    </a:lnTo>
                    <a:lnTo>
                      <a:pt x="574" y="100"/>
                    </a:lnTo>
                    <a:lnTo>
                      <a:pt x="596" y="124"/>
                    </a:lnTo>
                    <a:lnTo>
                      <a:pt x="616" y="150"/>
                    </a:lnTo>
                    <a:lnTo>
                      <a:pt x="632" y="176"/>
                    </a:lnTo>
                    <a:lnTo>
                      <a:pt x="646" y="206"/>
                    </a:lnTo>
                    <a:lnTo>
                      <a:pt x="658" y="238"/>
                    </a:lnTo>
                    <a:lnTo>
                      <a:pt x="666" y="270"/>
                    </a:lnTo>
                    <a:lnTo>
                      <a:pt x="672" y="302"/>
                    </a:lnTo>
                    <a:lnTo>
                      <a:pt x="672" y="336"/>
                    </a:lnTo>
                    <a:lnTo>
                      <a:pt x="672" y="336"/>
                    </a:lnTo>
                    <a:lnTo>
                      <a:pt x="672" y="372"/>
                    </a:lnTo>
                    <a:lnTo>
                      <a:pt x="666" y="404"/>
                    </a:lnTo>
                    <a:lnTo>
                      <a:pt x="658" y="436"/>
                    </a:lnTo>
                    <a:lnTo>
                      <a:pt x="646" y="468"/>
                    </a:lnTo>
                    <a:lnTo>
                      <a:pt x="632" y="496"/>
                    </a:lnTo>
                    <a:lnTo>
                      <a:pt x="616" y="524"/>
                    </a:lnTo>
                    <a:lnTo>
                      <a:pt x="596" y="550"/>
                    </a:lnTo>
                    <a:lnTo>
                      <a:pt x="574" y="574"/>
                    </a:lnTo>
                    <a:lnTo>
                      <a:pt x="550" y="596"/>
                    </a:lnTo>
                    <a:lnTo>
                      <a:pt x="524" y="616"/>
                    </a:lnTo>
                    <a:lnTo>
                      <a:pt x="496" y="632"/>
                    </a:lnTo>
                    <a:lnTo>
                      <a:pt x="468" y="646"/>
                    </a:lnTo>
                    <a:lnTo>
                      <a:pt x="436" y="658"/>
                    </a:lnTo>
                    <a:lnTo>
                      <a:pt x="404" y="666"/>
                    </a:lnTo>
                    <a:lnTo>
                      <a:pt x="372" y="672"/>
                    </a:lnTo>
                    <a:lnTo>
                      <a:pt x="336" y="672"/>
                    </a:lnTo>
                    <a:lnTo>
                      <a:pt x="336" y="672"/>
                    </a:lnTo>
                    <a:close/>
                    <a:moveTo>
                      <a:pt x="336" y="18"/>
                    </a:moveTo>
                    <a:lnTo>
                      <a:pt x="336" y="18"/>
                    </a:lnTo>
                    <a:lnTo>
                      <a:pt x="304" y="20"/>
                    </a:lnTo>
                    <a:lnTo>
                      <a:pt x="272" y="26"/>
                    </a:lnTo>
                    <a:lnTo>
                      <a:pt x="242" y="34"/>
                    </a:lnTo>
                    <a:lnTo>
                      <a:pt x="214" y="44"/>
                    </a:lnTo>
                    <a:lnTo>
                      <a:pt x="186" y="58"/>
                    </a:lnTo>
                    <a:lnTo>
                      <a:pt x="160" y="74"/>
                    </a:lnTo>
                    <a:lnTo>
                      <a:pt x="134" y="92"/>
                    </a:lnTo>
                    <a:lnTo>
                      <a:pt x="112" y="112"/>
                    </a:lnTo>
                    <a:lnTo>
                      <a:pt x="92" y="134"/>
                    </a:lnTo>
                    <a:lnTo>
                      <a:pt x="74" y="160"/>
                    </a:lnTo>
                    <a:lnTo>
                      <a:pt x="58" y="186"/>
                    </a:lnTo>
                    <a:lnTo>
                      <a:pt x="44" y="214"/>
                    </a:lnTo>
                    <a:lnTo>
                      <a:pt x="34" y="242"/>
                    </a:lnTo>
                    <a:lnTo>
                      <a:pt x="26" y="272"/>
                    </a:lnTo>
                    <a:lnTo>
                      <a:pt x="20" y="304"/>
                    </a:lnTo>
                    <a:lnTo>
                      <a:pt x="18" y="336"/>
                    </a:lnTo>
                    <a:lnTo>
                      <a:pt x="18" y="336"/>
                    </a:lnTo>
                    <a:lnTo>
                      <a:pt x="20" y="370"/>
                    </a:lnTo>
                    <a:lnTo>
                      <a:pt x="26" y="400"/>
                    </a:lnTo>
                    <a:lnTo>
                      <a:pt x="34" y="432"/>
                    </a:lnTo>
                    <a:lnTo>
                      <a:pt x="44" y="460"/>
                    </a:lnTo>
                    <a:lnTo>
                      <a:pt x="58" y="488"/>
                    </a:lnTo>
                    <a:lnTo>
                      <a:pt x="74" y="514"/>
                    </a:lnTo>
                    <a:lnTo>
                      <a:pt x="92" y="540"/>
                    </a:lnTo>
                    <a:lnTo>
                      <a:pt x="112" y="562"/>
                    </a:lnTo>
                    <a:lnTo>
                      <a:pt x="134" y="582"/>
                    </a:lnTo>
                    <a:lnTo>
                      <a:pt x="160" y="600"/>
                    </a:lnTo>
                    <a:lnTo>
                      <a:pt x="186" y="616"/>
                    </a:lnTo>
                    <a:lnTo>
                      <a:pt x="214" y="630"/>
                    </a:lnTo>
                    <a:lnTo>
                      <a:pt x="242" y="640"/>
                    </a:lnTo>
                    <a:lnTo>
                      <a:pt x="272" y="648"/>
                    </a:lnTo>
                    <a:lnTo>
                      <a:pt x="304" y="654"/>
                    </a:lnTo>
                    <a:lnTo>
                      <a:pt x="336" y="654"/>
                    </a:lnTo>
                    <a:lnTo>
                      <a:pt x="336" y="654"/>
                    </a:lnTo>
                    <a:lnTo>
                      <a:pt x="370" y="654"/>
                    </a:lnTo>
                    <a:lnTo>
                      <a:pt x="400" y="648"/>
                    </a:lnTo>
                    <a:lnTo>
                      <a:pt x="432" y="640"/>
                    </a:lnTo>
                    <a:lnTo>
                      <a:pt x="460" y="630"/>
                    </a:lnTo>
                    <a:lnTo>
                      <a:pt x="488" y="616"/>
                    </a:lnTo>
                    <a:lnTo>
                      <a:pt x="514" y="600"/>
                    </a:lnTo>
                    <a:lnTo>
                      <a:pt x="540" y="582"/>
                    </a:lnTo>
                    <a:lnTo>
                      <a:pt x="562" y="562"/>
                    </a:lnTo>
                    <a:lnTo>
                      <a:pt x="582" y="540"/>
                    </a:lnTo>
                    <a:lnTo>
                      <a:pt x="600" y="514"/>
                    </a:lnTo>
                    <a:lnTo>
                      <a:pt x="616" y="488"/>
                    </a:lnTo>
                    <a:lnTo>
                      <a:pt x="630" y="460"/>
                    </a:lnTo>
                    <a:lnTo>
                      <a:pt x="640" y="432"/>
                    </a:lnTo>
                    <a:lnTo>
                      <a:pt x="648" y="400"/>
                    </a:lnTo>
                    <a:lnTo>
                      <a:pt x="654" y="370"/>
                    </a:lnTo>
                    <a:lnTo>
                      <a:pt x="654" y="336"/>
                    </a:lnTo>
                    <a:lnTo>
                      <a:pt x="654" y="336"/>
                    </a:lnTo>
                    <a:lnTo>
                      <a:pt x="654" y="304"/>
                    </a:lnTo>
                    <a:lnTo>
                      <a:pt x="648" y="272"/>
                    </a:lnTo>
                    <a:lnTo>
                      <a:pt x="640" y="242"/>
                    </a:lnTo>
                    <a:lnTo>
                      <a:pt x="630" y="214"/>
                    </a:lnTo>
                    <a:lnTo>
                      <a:pt x="616" y="186"/>
                    </a:lnTo>
                    <a:lnTo>
                      <a:pt x="600" y="160"/>
                    </a:lnTo>
                    <a:lnTo>
                      <a:pt x="582" y="134"/>
                    </a:lnTo>
                    <a:lnTo>
                      <a:pt x="562" y="112"/>
                    </a:lnTo>
                    <a:lnTo>
                      <a:pt x="540" y="92"/>
                    </a:lnTo>
                    <a:lnTo>
                      <a:pt x="514" y="74"/>
                    </a:lnTo>
                    <a:lnTo>
                      <a:pt x="488" y="58"/>
                    </a:lnTo>
                    <a:lnTo>
                      <a:pt x="460" y="44"/>
                    </a:lnTo>
                    <a:lnTo>
                      <a:pt x="432" y="34"/>
                    </a:lnTo>
                    <a:lnTo>
                      <a:pt x="400" y="26"/>
                    </a:lnTo>
                    <a:lnTo>
                      <a:pt x="370" y="20"/>
                    </a:lnTo>
                    <a:lnTo>
                      <a:pt x="336" y="18"/>
                    </a:lnTo>
                    <a:lnTo>
                      <a:pt x="336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72" name="Google Shape;572;p70"/>
              <p:cNvSpPr/>
              <p:nvPr/>
            </p:nvSpPr>
            <p:spPr>
              <a:xfrm>
                <a:off x="3003" y="1827"/>
                <a:ext cx="338" cy="672"/>
              </a:xfrm>
              <a:custGeom>
                <a:rect b="b" l="l" r="r" t="t"/>
                <a:pathLst>
                  <a:path extrusionOk="0" h="672" w="338">
                    <a:moveTo>
                      <a:pt x="94" y="672"/>
                    </a:moveTo>
                    <a:lnTo>
                      <a:pt x="68" y="618"/>
                    </a:lnTo>
                    <a:lnTo>
                      <a:pt x="68" y="618"/>
                    </a:lnTo>
                    <a:lnTo>
                      <a:pt x="40" y="624"/>
                    </a:lnTo>
                    <a:lnTo>
                      <a:pt x="12" y="630"/>
                    </a:lnTo>
                    <a:lnTo>
                      <a:pt x="2" y="630"/>
                    </a:lnTo>
                    <a:lnTo>
                      <a:pt x="0" y="612"/>
                    </a:lnTo>
                    <a:lnTo>
                      <a:pt x="10" y="612"/>
                    </a:lnTo>
                    <a:lnTo>
                      <a:pt x="10" y="612"/>
                    </a:lnTo>
                    <a:lnTo>
                      <a:pt x="40" y="606"/>
                    </a:lnTo>
                    <a:lnTo>
                      <a:pt x="70" y="598"/>
                    </a:lnTo>
                    <a:lnTo>
                      <a:pt x="78" y="596"/>
                    </a:lnTo>
                    <a:lnTo>
                      <a:pt x="102" y="648"/>
                    </a:lnTo>
                    <a:lnTo>
                      <a:pt x="144" y="630"/>
                    </a:lnTo>
                    <a:lnTo>
                      <a:pt x="118" y="576"/>
                    </a:lnTo>
                    <a:lnTo>
                      <a:pt x="126" y="572"/>
                    </a:lnTo>
                    <a:lnTo>
                      <a:pt x="126" y="572"/>
                    </a:lnTo>
                    <a:lnTo>
                      <a:pt x="152" y="554"/>
                    </a:lnTo>
                    <a:lnTo>
                      <a:pt x="174" y="534"/>
                    </a:lnTo>
                    <a:lnTo>
                      <a:pt x="180" y="530"/>
                    </a:lnTo>
                    <a:lnTo>
                      <a:pt x="224" y="566"/>
                    </a:lnTo>
                    <a:lnTo>
                      <a:pt x="254" y="532"/>
                    </a:lnTo>
                    <a:lnTo>
                      <a:pt x="210" y="494"/>
                    </a:lnTo>
                    <a:lnTo>
                      <a:pt x="214" y="488"/>
                    </a:lnTo>
                    <a:lnTo>
                      <a:pt x="214" y="488"/>
                    </a:lnTo>
                    <a:lnTo>
                      <a:pt x="230" y="462"/>
                    </a:lnTo>
                    <a:lnTo>
                      <a:pt x="242" y="434"/>
                    </a:lnTo>
                    <a:lnTo>
                      <a:pt x="246" y="426"/>
                    </a:lnTo>
                    <a:lnTo>
                      <a:pt x="302" y="440"/>
                    </a:lnTo>
                    <a:lnTo>
                      <a:pt x="314" y="396"/>
                    </a:lnTo>
                    <a:lnTo>
                      <a:pt x="256" y="382"/>
                    </a:lnTo>
                    <a:lnTo>
                      <a:pt x="258" y="374"/>
                    </a:lnTo>
                    <a:lnTo>
                      <a:pt x="258" y="374"/>
                    </a:lnTo>
                    <a:lnTo>
                      <a:pt x="260" y="352"/>
                    </a:lnTo>
                    <a:lnTo>
                      <a:pt x="262" y="330"/>
                    </a:lnTo>
                    <a:lnTo>
                      <a:pt x="262" y="330"/>
                    </a:lnTo>
                    <a:lnTo>
                      <a:pt x="260" y="316"/>
                    </a:lnTo>
                    <a:lnTo>
                      <a:pt x="260" y="304"/>
                    </a:lnTo>
                    <a:lnTo>
                      <a:pt x="318" y="294"/>
                    </a:lnTo>
                    <a:lnTo>
                      <a:pt x="310" y="250"/>
                    </a:lnTo>
                    <a:lnTo>
                      <a:pt x="252" y="260"/>
                    </a:lnTo>
                    <a:lnTo>
                      <a:pt x="250" y="252"/>
                    </a:lnTo>
                    <a:lnTo>
                      <a:pt x="250" y="252"/>
                    </a:lnTo>
                    <a:lnTo>
                      <a:pt x="240" y="222"/>
                    </a:lnTo>
                    <a:lnTo>
                      <a:pt x="226" y="196"/>
                    </a:lnTo>
                    <a:lnTo>
                      <a:pt x="222" y="188"/>
                    </a:lnTo>
                    <a:lnTo>
                      <a:pt x="270" y="154"/>
                    </a:lnTo>
                    <a:lnTo>
                      <a:pt x="244" y="118"/>
                    </a:lnTo>
                    <a:lnTo>
                      <a:pt x="196" y="152"/>
                    </a:lnTo>
                    <a:lnTo>
                      <a:pt x="192" y="144"/>
                    </a:lnTo>
                    <a:lnTo>
                      <a:pt x="192" y="144"/>
                    </a:lnTo>
                    <a:lnTo>
                      <a:pt x="170" y="124"/>
                    </a:lnTo>
                    <a:lnTo>
                      <a:pt x="146" y="104"/>
                    </a:lnTo>
                    <a:lnTo>
                      <a:pt x="140" y="98"/>
                    </a:lnTo>
                    <a:lnTo>
                      <a:pt x="168" y="48"/>
                    </a:lnTo>
                    <a:lnTo>
                      <a:pt x="130" y="26"/>
                    </a:lnTo>
                    <a:lnTo>
                      <a:pt x="100" y="76"/>
                    </a:lnTo>
                    <a:lnTo>
                      <a:pt x="92" y="72"/>
                    </a:lnTo>
                    <a:lnTo>
                      <a:pt x="92" y="72"/>
                    </a:lnTo>
                    <a:lnTo>
                      <a:pt x="72" y="64"/>
                    </a:lnTo>
                    <a:lnTo>
                      <a:pt x="52" y="58"/>
                    </a:lnTo>
                    <a:lnTo>
                      <a:pt x="32" y="54"/>
                    </a:lnTo>
                    <a:lnTo>
                      <a:pt x="1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32" y="36"/>
                    </a:lnTo>
                    <a:lnTo>
                      <a:pt x="52" y="40"/>
                    </a:lnTo>
                    <a:lnTo>
                      <a:pt x="72" y="46"/>
                    </a:lnTo>
                    <a:lnTo>
                      <a:pt x="92" y="52"/>
                    </a:lnTo>
                    <a:lnTo>
                      <a:pt x="122" y="0"/>
                    </a:lnTo>
                    <a:lnTo>
                      <a:pt x="194" y="42"/>
                    </a:lnTo>
                    <a:lnTo>
                      <a:pt x="164" y="94"/>
                    </a:lnTo>
                    <a:lnTo>
                      <a:pt x="164" y="94"/>
                    </a:lnTo>
                    <a:lnTo>
                      <a:pt x="182" y="110"/>
                    </a:lnTo>
                    <a:lnTo>
                      <a:pt x="200" y="128"/>
                    </a:lnTo>
                    <a:lnTo>
                      <a:pt x="248" y="92"/>
                    </a:lnTo>
                    <a:lnTo>
                      <a:pt x="296" y="160"/>
                    </a:lnTo>
                    <a:lnTo>
                      <a:pt x="246" y="194"/>
                    </a:lnTo>
                    <a:lnTo>
                      <a:pt x="246" y="194"/>
                    </a:lnTo>
                    <a:lnTo>
                      <a:pt x="256" y="216"/>
                    </a:lnTo>
                    <a:lnTo>
                      <a:pt x="266" y="240"/>
                    </a:lnTo>
                    <a:lnTo>
                      <a:pt x="324" y="228"/>
                    </a:lnTo>
                    <a:lnTo>
                      <a:pt x="338" y="308"/>
                    </a:lnTo>
                    <a:lnTo>
                      <a:pt x="280" y="320"/>
                    </a:lnTo>
                    <a:lnTo>
                      <a:pt x="280" y="320"/>
                    </a:lnTo>
                    <a:lnTo>
                      <a:pt x="280" y="330"/>
                    </a:lnTo>
                    <a:lnTo>
                      <a:pt x="280" y="330"/>
                    </a:lnTo>
                    <a:lnTo>
                      <a:pt x="278" y="348"/>
                    </a:lnTo>
                    <a:lnTo>
                      <a:pt x="276" y="368"/>
                    </a:lnTo>
                    <a:lnTo>
                      <a:pt x="336" y="384"/>
                    </a:lnTo>
                    <a:lnTo>
                      <a:pt x="314" y="462"/>
                    </a:lnTo>
                    <a:lnTo>
                      <a:pt x="256" y="448"/>
                    </a:lnTo>
                    <a:lnTo>
                      <a:pt x="256" y="448"/>
                    </a:lnTo>
                    <a:lnTo>
                      <a:pt x="246" y="470"/>
                    </a:lnTo>
                    <a:lnTo>
                      <a:pt x="234" y="490"/>
                    </a:lnTo>
                    <a:lnTo>
                      <a:pt x="280" y="530"/>
                    </a:lnTo>
                    <a:lnTo>
                      <a:pt x="228" y="592"/>
                    </a:lnTo>
                    <a:lnTo>
                      <a:pt x="180" y="554"/>
                    </a:lnTo>
                    <a:lnTo>
                      <a:pt x="180" y="554"/>
                    </a:lnTo>
                    <a:lnTo>
                      <a:pt x="162" y="568"/>
                    </a:lnTo>
                    <a:lnTo>
                      <a:pt x="142" y="584"/>
                    </a:lnTo>
                    <a:lnTo>
                      <a:pt x="168" y="638"/>
                    </a:lnTo>
                    <a:lnTo>
                      <a:pt x="94" y="6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73" name="Google Shape;573;p70"/>
              <p:cNvSpPr/>
              <p:nvPr/>
            </p:nvSpPr>
            <p:spPr>
              <a:xfrm>
                <a:off x="3107" y="1987"/>
                <a:ext cx="94" cy="342"/>
              </a:xfrm>
              <a:custGeom>
                <a:rect b="b" l="l" r="r" t="t"/>
                <a:pathLst>
                  <a:path extrusionOk="0" h="342" w="94">
                    <a:moveTo>
                      <a:pt x="12" y="342"/>
                    </a:moveTo>
                    <a:lnTo>
                      <a:pt x="2" y="328"/>
                    </a:lnTo>
                    <a:lnTo>
                      <a:pt x="8" y="322"/>
                    </a:lnTo>
                    <a:lnTo>
                      <a:pt x="8" y="322"/>
                    </a:lnTo>
                    <a:lnTo>
                      <a:pt x="24" y="308"/>
                    </a:lnTo>
                    <a:lnTo>
                      <a:pt x="38" y="290"/>
                    </a:lnTo>
                    <a:lnTo>
                      <a:pt x="48" y="272"/>
                    </a:lnTo>
                    <a:lnTo>
                      <a:pt x="58" y="254"/>
                    </a:lnTo>
                    <a:lnTo>
                      <a:pt x="66" y="234"/>
                    </a:lnTo>
                    <a:lnTo>
                      <a:pt x="72" y="214"/>
                    </a:lnTo>
                    <a:lnTo>
                      <a:pt x="76" y="192"/>
                    </a:lnTo>
                    <a:lnTo>
                      <a:pt x="76" y="170"/>
                    </a:lnTo>
                    <a:lnTo>
                      <a:pt x="76" y="170"/>
                    </a:lnTo>
                    <a:lnTo>
                      <a:pt x="76" y="150"/>
                    </a:lnTo>
                    <a:lnTo>
                      <a:pt x="72" y="128"/>
                    </a:lnTo>
                    <a:lnTo>
                      <a:pt x="66" y="108"/>
                    </a:lnTo>
                    <a:lnTo>
                      <a:pt x="58" y="88"/>
                    </a:lnTo>
                    <a:lnTo>
                      <a:pt x="48" y="68"/>
                    </a:lnTo>
                    <a:lnTo>
                      <a:pt x="38" y="52"/>
                    </a:lnTo>
                    <a:lnTo>
                      <a:pt x="24" y="34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12" y="0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36" y="22"/>
                    </a:lnTo>
                    <a:lnTo>
                      <a:pt x="52" y="40"/>
                    </a:lnTo>
                    <a:lnTo>
                      <a:pt x="64" y="60"/>
                    </a:lnTo>
                    <a:lnTo>
                      <a:pt x="76" y="80"/>
                    </a:lnTo>
                    <a:lnTo>
                      <a:pt x="84" y="102"/>
                    </a:lnTo>
                    <a:lnTo>
                      <a:pt x="90" y="124"/>
                    </a:lnTo>
                    <a:lnTo>
                      <a:pt x="94" y="148"/>
                    </a:lnTo>
                    <a:lnTo>
                      <a:pt x="94" y="170"/>
                    </a:lnTo>
                    <a:lnTo>
                      <a:pt x="94" y="170"/>
                    </a:lnTo>
                    <a:lnTo>
                      <a:pt x="94" y="194"/>
                    </a:lnTo>
                    <a:lnTo>
                      <a:pt x="90" y="218"/>
                    </a:lnTo>
                    <a:lnTo>
                      <a:pt x="84" y="240"/>
                    </a:lnTo>
                    <a:lnTo>
                      <a:pt x="76" y="262"/>
                    </a:lnTo>
                    <a:lnTo>
                      <a:pt x="64" y="282"/>
                    </a:lnTo>
                    <a:lnTo>
                      <a:pt x="52" y="302"/>
                    </a:lnTo>
                    <a:lnTo>
                      <a:pt x="36" y="320"/>
                    </a:lnTo>
                    <a:lnTo>
                      <a:pt x="20" y="336"/>
                    </a:lnTo>
                    <a:lnTo>
                      <a:pt x="12" y="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</p:grpSp>
      <p:grpSp>
        <p:nvGrpSpPr>
          <p:cNvPr id="574" name="Google Shape;574;p70"/>
          <p:cNvGrpSpPr/>
          <p:nvPr/>
        </p:nvGrpSpPr>
        <p:grpSpPr>
          <a:xfrm>
            <a:off x="609602" y="1091107"/>
            <a:ext cx="2746800" cy="4993132"/>
            <a:chOff x="609602" y="1080833"/>
            <a:chExt cx="2746800" cy="4993132"/>
          </a:xfrm>
        </p:grpSpPr>
        <p:sp>
          <p:nvSpPr>
            <p:cNvPr id="575" name="Google Shape;575;p70"/>
            <p:cNvSpPr txBox="1"/>
            <p:nvPr/>
          </p:nvSpPr>
          <p:spPr>
            <a:xfrm>
              <a:off x="609603" y="2846865"/>
              <a:ext cx="2620500" cy="3227100"/>
            </a:xfrm>
            <a:prstGeom prst="rect">
              <a:avLst/>
            </a:prstGeom>
            <a:noFill/>
            <a:ln cap="flat" cmpd="sng" w="12700">
              <a:solidFill>
                <a:srgbClr val="BFBFB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Revised Deliverable 4 requirements from feedback</a:t>
              </a:r>
              <a:endParaRPr>
                <a:solidFill>
                  <a:schemeClr val="lt2"/>
                </a:solidFill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Created a user manual for creating resources and deploying models</a:t>
              </a:r>
              <a:endPara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-317500" lvl="0" marL="457200" rtl="0" algn="l"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Inter Light"/>
                <a:buChar char="•"/>
              </a:pPr>
              <a:r>
                <a:rPr lang="en-IN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Submitted Deliverable 4 on 17th October 2024</a:t>
              </a:r>
              <a:endParaRPr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576" name="Google Shape;576;p70"/>
            <p:cNvGrpSpPr/>
            <p:nvPr/>
          </p:nvGrpSpPr>
          <p:grpSpPr>
            <a:xfrm>
              <a:off x="609602" y="1080833"/>
              <a:ext cx="2746800" cy="1786255"/>
              <a:chOff x="609602" y="1637411"/>
              <a:chExt cx="2746800" cy="1786255"/>
            </a:xfrm>
          </p:grpSpPr>
          <p:sp>
            <p:nvSpPr>
              <p:cNvPr id="577" name="Google Shape;577;p70"/>
              <p:cNvSpPr/>
              <p:nvPr/>
            </p:nvSpPr>
            <p:spPr>
              <a:xfrm>
                <a:off x="1369076" y="1637411"/>
                <a:ext cx="1021200" cy="1022100"/>
              </a:xfrm>
              <a:prstGeom prst="ellipse">
                <a:avLst/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400"/>
                  <a:buFont typeface="Inter Light"/>
                  <a:buNone/>
                </a:pPr>
                <a:r>
                  <a:t/>
                </a:r>
                <a:endParaRPr b="1" i="0" sz="2400" u="none" cap="none" strike="noStrike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78" name="Google Shape;578;p70"/>
              <p:cNvSpPr/>
              <p:nvPr/>
            </p:nvSpPr>
            <p:spPr>
              <a:xfrm>
                <a:off x="609602" y="2152566"/>
                <a:ext cx="2746800" cy="1271100"/>
              </a:xfrm>
              <a:prstGeom prst="homePlate">
                <a:avLst>
                  <a:gd fmla="val 16523" name="adj"/>
                </a:avLst>
              </a:prstGeom>
              <a:solidFill>
                <a:srgbClr val="005BAA"/>
              </a:solidFill>
              <a:ln>
                <a:noFill/>
              </a:ln>
            </p:spPr>
            <p:txBody>
              <a:bodyPr anchorCtr="0" anchor="ctr" bIns="0" lIns="72000" spcFirstLastPara="1" rIns="72000" wrap="square" tIns="252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Inter Light"/>
                  <a:buNone/>
                </a:pPr>
                <a:r>
                  <a:rPr b="1" lang="en-IN" sz="2200">
                    <a:solidFill>
                      <a:srgbClr val="FFFFFF"/>
                    </a:solidFill>
                    <a:latin typeface="Inter"/>
                    <a:ea typeface="Inter"/>
                    <a:cs typeface="Inter"/>
                    <a:sym typeface="Inter"/>
                  </a:rPr>
                  <a:t>Completed Deliverable 4</a:t>
                </a:r>
                <a:endParaRPr b="1" sz="2200"/>
              </a:p>
            </p:txBody>
          </p:sp>
        </p:grpSp>
        <p:grpSp>
          <p:nvGrpSpPr>
            <p:cNvPr id="579" name="Google Shape;579;p70"/>
            <p:cNvGrpSpPr/>
            <p:nvPr/>
          </p:nvGrpSpPr>
          <p:grpSpPr>
            <a:xfrm>
              <a:off x="1627566" y="1294579"/>
              <a:ext cx="504171" cy="594766"/>
              <a:chOff x="810076" y="1677769"/>
              <a:chExt cx="726681" cy="857258"/>
            </a:xfrm>
          </p:grpSpPr>
          <p:sp>
            <p:nvSpPr>
              <p:cNvPr id="580" name="Google Shape;580;p70"/>
              <p:cNvSpPr/>
              <p:nvPr/>
            </p:nvSpPr>
            <p:spPr>
              <a:xfrm>
                <a:off x="998042" y="1864230"/>
                <a:ext cx="169853" cy="380161"/>
              </a:xfrm>
              <a:custGeom>
                <a:rect b="b" l="l" r="r" t="t"/>
                <a:pathLst>
                  <a:path extrusionOk="0" h="380161" w="169853">
                    <a:moveTo>
                      <a:pt x="168926" y="324222"/>
                    </a:moveTo>
                    <a:cubicBezTo>
                      <a:pt x="169021" y="316668"/>
                      <a:pt x="168955" y="309096"/>
                      <a:pt x="168879" y="301524"/>
                    </a:cubicBezTo>
                    <a:cubicBezTo>
                      <a:pt x="168831" y="296675"/>
                      <a:pt x="168783" y="291827"/>
                      <a:pt x="168783" y="286988"/>
                    </a:cubicBezTo>
                    <a:lnTo>
                      <a:pt x="168783" y="138017"/>
                    </a:lnTo>
                    <a:cubicBezTo>
                      <a:pt x="168783" y="131445"/>
                      <a:pt x="163449" y="126454"/>
                      <a:pt x="156877" y="126454"/>
                    </a:cubicBezTo>
                    <a:cubicBezTo>
                      <a:pt x="150305" y="126454"/>
                      <a:pt x="144971" y="132121"/>
                      <a:pt x="144971" y="138694"/>
                    </a:cubicBezTo>
                    <a:lnTo>
                      <a:pt x="144971" y="286979"/>
                    </a:lnTo>
                    <a:cubicBezTo>
                      <a:pt x="144971" y="291894"/>
                      <a:pt x="145018" y="296818"/>
                      <a:pt x="145066" y="301743"/>
                    </a:cubicBezTo>
                    <a:cubicBezTo>
                      <a:pt x="145142" y="309144"/>
                      <a:pt x="145209" y="316544"/>
                      <a:pt x="145114" y="323907"/>
                    </a:cubicBezTo>
                    <a:cubicBezTo>
                      <a:pt x="145076" y="326955"/>
                      <a:pt x="145314" y="330327"/>
                      <a:pt x="145571" y="333842"/>
                    </a:cubicBezTo>
                    <a:cubicBezTo>
                      <a:pt x="146076" y="340490"/>
                      <a:pt x="146695" y="348768"/>
                      <a:pt x="144009" y="351663"/>
                    </a:cubicBezTo>
                    <a:cubicBezTo>
                      <a:pt x="140713" y="355197"/>
                      <a:pt x="131321" y="357302"/>
                      <a:pt x="124625" y="355949"/>
                    </a:cubicBezTo>
                    <a:cubicBezTo>
                      <a:pt x="119568" y="354949"/>
                      <a:pt x="114653" y="351977"/>
                      <a:pt x="112138" y="348682"/>
                    </a:cubicBezTo>
                    <a:cubicBezTo>
                      <a:pt x="110128" y="345415"/>
                      <a:pt x="107918" y="338223"/>
                      <a:pt x="108585" y="336099"/>
                    </a:cubicBezTo>
                    <a:cubicBezTo>
                      <a:pt x="109557" y="333470"/>
                      <a:pt x="109538" y="330661"/>
                      <a:pt x="108709" y="328079"/>
                    </a:cubicBezTo>
                    <a:cubicBezTo>
                      <a:pt x="109795" y="322926"/>
                      <a:pt x="111414" y="317935"/>
                      <a:pt x="114034" y="313325"/>
                    </a:cubicBezTo>
                    <a:cubicBezTo>
                      <a:pt x="116939" y="308258"/>
                      <a:pt x="120663" y="303724"/>
                      <a:pt x="125140" y="299828"/>
                    </a:cubicBezTo>
                    <a:cubicBezTo>
                      <a:pt x="127911" y="297409"/>
                      <a:pt x="128207" y="293199"/>
                      <a:pt x="125787" y="290417"/>
                    </a:cubicBezTo>
                    <a:cubicBezTo>
                      <a:pt x="123359" y="287636"/>
                      <a:pt x="119158" y="287350"/>
                      <a:pt x="116377" y="289760"/>
                    </a:cubicBezTo>
                    <a:cubicBezTo>
                      <a:pt x="114005" y="291827"/>
                      <a:pt x="111881" y="294123"/>
                      <a:pt x="109852" y="296475"/>
                    </a:cubicBezTo>
                    <a:cubicBezTo>
                      <a:pt x="109147" y="293980"/>
                      <a:pt x="109090" y="291760"/>
                      <a:pt x="109195" y="290332"/>
                    </a:cubicBezTo>
                    <a:cubicBezTo>
                      <a:pt x="109462" y="286655"/>
                      <a:pt x="106699" y="283464"/>
                      <a:pt x="103032" y="283188"/>
                    </a:cubicBezTo>
                    <a:cubicBezTo>
                      <a:pt x="99584" y="282978"/>
                      <a:pt x="96165" y="285674"/>
                      <a:pt x="95898" y="289351"/>
                    </a:cubicBezTo>
                    <a:cubicBezTo>
                      <a:pt x="95631" y="293084"/>
                      <a:pt x="96031" y="296809"/>
                      <a:pt x="97098" y="300428"/>
                    </a:cubicBezTo>
                    <a:cubicBezTo>
                      <a:pt x="98003" y="303514"/>
                      <a:pt x="99508" y="306324"/>
                      <a:pt x="101308" y="308982"/>
                    </a:cubicBezTo>
                    <a:cubicBezTo>
                      <a:pt x="99451" y="312563"/>
                      <a:pt x="97927" y="316278"/>
                      <a:pt x="96784" y="320116"/>
                    </a:cubicBezTo>
                    <a:cubicBezTo>
                      <a:pt x="96231" y="320164"/>
                      <a:pt x="95679" y="320135"/>
                      <a:pt x="95117" y="320259"/>
                    </a:cubicBezTo>
                    <a:cubicBezTo>
                      <a:pt x="92212" y="320602"/>
                      <a:pt x="72628" y="318078"/>
                      <a:pt x="59874" y="298657"/>
                    </a:cubicBezTo>
                    <a:cubicBezTo>
                      <a:pt x="46882" y="278854"/>
                      <a:pt x="54940" y="257604"/>
                      <a:pt x="56474" y="253984"/>
                    </a:cubicBezTo>
                    <a:cubicBezTo>
                      <a:pt x="56588" y="254013"/>
                      <a:pt x="56703" y="254060"/>
                      <a:pt x="56826" y="254089"/>
                    </a:cubicBezTo>
                    <a:cubicBezTo>
                      <a:pt x="58350" y="254461"/>
                      <a:pt x="59808" y="254765"/>
                      <a:pt x="61227" y="255013"/>
                    </a:cubicBezTo>
                    <a:cubicBezTo>
                      <a:pt x="61617" y="255080"/>
                      <a:pt x="62008" y="255118"/>
                      <a:pt x="62389" y="255118"/>
                    </a:cubicBezTo>
                    <a:cubicBezTo>
                      <a:pt x="65561" y="255118"/>
                      <a:pt x="68380" y="252841"/>
                      <a:pt x="68942" y="249593"/>
                    </a:cubicBezTo>
                    <a:cubicBezTo>
                      <a:pt x="69571" y="245964"/>
                      <a:pt x="67152" y="242516"/>
                      <a:pt x="63532" y="241878"/>
                    </a:cubicBezTo>
                    <a:cubicBezTo>
                      <a:pt x="62399" y="241678"/>
                      <a:pt x="61217" y="241440"/>
                      <a:pt x="59989" y="241135"/>
                    </a:cubicBezTo>
                    <a:cubicBezTo>
                      <a:pt x="58017" y="240659"/>
                      <a:pt x="56083" y="240068"/>
                      <a:pt x="54188" y="239373"/>
                    </a:cubicBezTo>
                    <a:cubicBezTo>
                      <a:pt x="52940" y="238211"/>
                      <a:pt x="51445" y="237306"/>
                      <a:pt x="49778" y="236763"/>
                    </a:cubicBezTo>
                    <a:cubicBezTo>
                      <a:pt x="34271" y="231705"/>
                      <a:pt x="23822" y="218199"/>
                      <a:pt x="23784" y="203168"/>
                    </a:cubicBezTo>
                    <a:cubicBezTo>
                      <a:pt x="23737" y="187443"/>
                      <a:pt x="33624" y="173193"/>
                      <a:pt x="47825" y="168497"/>
                    </a:cubicBezTo>
                    <a:cubicBezTo>
                      <a:pt x="48902" y="168135"/>
                      <a:pt x="49892" y="167612"/>
                      <a:pt x="50807" y="166983"/>
                    </a:cubicBezTo>
                    <a:cubicBezTo>
                      <a:pt x="52016" y="167907"/>
                      <a:pt x="53093" y="168983"/>
                      <a:pt x="54350" y="169840"/>
                    </a:cubicBezTo>
                    <a:cubicBezTo>
                      <a:pt x="62065" y="175108"/>
                      <a:pt x="69923" y="178565"/>
                      <a:pt x="77410" y="180908"/>
                    </a:cubicBezTo>
                    <a:cubicBezTo>
                      <a:pt x="77429" y="181042"/>
                      <a:pt x="77458" y="181166"/>
                      <a:pt x="77477" y="181299"/>
                    </a:cubicBezTo>
                    <a:cubicBezTo>
                      <a:pt x="78381" y="186919"/>
                      <a:pt x="79505" y="193920"/>
                      <a:pt x="85678" y="202111"/>
                    </a:cubicBezTo>
                    <a:cubicBezTo>
                      <a:pt x="86992" y="203854"/>
                      <a:pt x="88983" y="204769"/>
                      <a:pt x="91012" y="204769"/>
                    </a:cubicBezTo>
                    <a:cubicBezTo>
                      <a:pt x="92402" y="204769"/>
                      <a:pt x="93812" y="204330"/>
                      <a:pt x="95022" y="203426"/>
                    </a:cubicBezTo>
                    <a:cubicBezTo>
                      <a:pt x="97965" y="201206"/>
                      <a:pt x="98546" y="197025"/>
                      <a:pt x="96327" y="194091"/>
                    </a:cubicBezTo>
                    <a:cubicBezTo>
                      <a:pt x="93583" y="190452"/>
                      <a:pt x="92393" y="187338"/>
                      <a:pt x="91640" y="184214"/>
                    </a:cubicBezTo>
                    <a:cubicBezTo>
                      <a:pt x="96022" y="184861"/>
                      <a:pt x="100098" y="185195"/>
                      <a:pt x="103661" y="185280"/>
                    </a:cubicBezTo>
                    <a:cubicBezTo>
                      <a:pt x="103718" y="185280"/>
                      <a:pt x="103775" y="185280"/>
                      <a:pt x="103823" y="185280"/>
                    </a:cubicBezTo>
                    <a:cubicBezTo>
                      <a:pt x="107433" y="185280"/>
                      <a:pt x="110395" y="182394"/>
                      <a:pt x="110490" y="178765"/>
                    </a:cubicBezTo>
                    <a:cubicBezTo>
                      <a:pt x="110576" y="175079"/>
                      <a:pt x="107661" y="172031"/>
                      <a:pt x="103975" y="171945"/>
                    </a:cubicBezTo>
                    <a:cubicBezTo>
                      <a:pt x="93155" y="171688"/>
                      <a:pt x="77077" y="169202"/>
                      <a:pt x="61875" y="158839"/>
                    </a:cubicBezTo>
                    <a:cubicBezTo>
                      <a:pt x="59579" y="157277"/>
                      <a:pt x="57512" y="155439"/>
                      <a:pt x="55417" y="153629"/>
                    </a:cubicBezTo>
                    <a:cubicBezTo>
                      <a:pt x="54845" y="151819"/>
                      <a:pt x="53874" y="150133"/>
                      <a:pt x="52483" y="148752"/>
                    </a:cubicBezTo>
                    <a:cubicBezTo>
                      <a:pt x="41720" y="138084"/>
                      <a:pt x="34643" y="119367"/>
                      <a:pt x="41948" y="104232"/>
                    </a:cubicBezTo>
                    <a:cubicBezTo>
                      <a:pt x="47797" y="92126"/>
                      <a:pt x="61713" y="84735"/>
                      <a:pt x="76877" y="85535"/>
                    </a:cubicBezTo>
                    <a:cubicBezTo>
                      <a:pt x="78905" y="85677"/>
                      <a:pt x="80858" y="85277"/>
                      <a:pt x="82696" y="84601"/>
                    </a:cubicBezTo>
                    <a:cubicBezTo>
                      <a:pt x="87954" y="90354"/>
                      <a:pt x="97108" y="98222"/>
                      <a:pt x="105261" y="101565"/>
                    </a:cubicBezTo>
                    <a:cubicBezTo>
                      <a:pt x="106090" y="101908"/>
                      <a:pt x="106947" y="102060"/>
                      <a:pt x="107795" y="102060"/>
                    </a:cubicBezTo>
                    <a:cubicBezTo>
                      <a:pt x="110414" y="102060"/>
                      <a:pt x="112910" y="100498"/>
                      <a:pt x="113957" y="97917"/>
                    </a:cubicBezTo>
                    <a:cubicBezTo>
                      <a:pt x="115348" y="94507"/>
                      <a:pt x="113729" y="90611"/>
                      <a:pt x="110319" y="89221"/>
                    </a:cubicBezTo>
                    <a:cubicBezTo>
                      <a:pt x="110100" y="89135"/>
                      <a:pt x="109843" y="88935"/>
                      <a:pt x="109614" y="88830"/>
                    </a:cubicBezTo>
                    <a:cubicBezTo>
                      <a:pt x="112948" y="87773"/>
                      <a:pt x="114957" y="84334"/>
                      <a:pt x="114081" y="80896"/>
                    </a:cubicBezTo>
                    <a:cubicBezTo>
                      <a:pt x="113167" y="77334"/>
                      <a:pt x="109557" y="75171"/>
                      <a:pt x="105966" y="76086"/>
                    </a:cubicBezTo>
                    <a:cubicBezTo>
                      <a:pt x="102775" y="76895"/>
                      <a:pt x="99813" y="78267"/>
                      <a:pt x="97003" y="79953"/>
                    </a:cubicBezTo>
                    <a:cubicBezTo>
                      <a:pt x="94888" y="78038"/>
                      <a:pt x="93060" y="76210"/>
                      <a:pt x="91707" y="74609"/>
                    </a:cubicBezTo>
                    <a:cubicBezTo>
                      <a:pt x="92393" y="71923"/>
                      <a:pt x="92383" y="69066"/>
                      <a:pt x="91450" y="66351"/>
                    </a:cubicBezTo>
                    <a:cubicBezTo>
                      <a:pt x="90669" y="64122"/>
                      <a:pt x="89983" y="61360"/>
                      <a:pt x="89650" y="59998"/>
                    </a:cubicBezTo>
                    <a:cubicBezTo>
                      <a:pt x="89621" y="59912"/>
                      <a:pt x="89392" y="59007"/>
                      <a:pt x="89373" y="58931"/>
                    </a:cubicBezTo>
                    <a:cubicBezTo>
                      <a:pt x="87535" y="52273"/>
                      <a:pt x="87249" y="46101"/>
                      <a:pt x="91869" y="37595"/>
                    </a:cubicBezTo>
                    <a:cubicBezTo>
                      <a:pt x="93717" y="34176"/>
                      <a:pt x="96279" y="31242"/>
                      <a:pt x="99270" y="29137"/>
                    </a:cubicBezTo>
                    <a:cubicBezTo>
                      <a:pt x="111100" y="20812"/>
                      <a:pt x="121730" y="24175"/>
                      <a:pt x="127035" y="26937"/>
                    </a:cubicBezTo>
                    <a:cubicBezTo>
                      <a:pt x="137779" y="32509"/>
                      <a:pt x="145009" y="44368"/>
                      <a:pt x="145009" y="56436"/>
                    </a:cubicBezTo>
                    <a:lnTo>
                      <a:pt x="145009" y="97765"/>
                    </a:lnTo>
                    <a:cubicBezTo>
                      <a:pt x="145009" y="104337"/>
                      <a:pt x="150343" y="109671"/>
                      <a:pt x="156915" y="109671"/>
                    </a:cubicBezTo>
                    <a:cubicBezTo>
                      <a:pt x="163487" y="109671"/>
                      <a:pt x="168821" y="104337"/>
                      <a:pt x="168821" y="97765"/>
                    </a:cubicBezTo>
                    <a:lnTo>
                      <a:pt x="168821" y="56426"/>
                    </a:lnTo>
                    <a:cubicBezTo>
                      <a:pt x="168821" y="35385"/>
                      <a:pt x="156715" y="15507"/>
                      <a:pt x="138008" y="5791"/>
                    </a:cubicBezTo>
                    <a:cubicBezTo>
                      <a:pt x="120825" y="-3105"/>
                      <a:pt x="101727" y="-1705"/>
                      <a:pt x="85554" y="9668"/>
                    </a:cubicBezTo>
                    <a:cubicBezTo>
                      <a:pt x="79572" y="13888"/>
                      <a:pt x="74514" y="19622"/>
                      <a:pt x="70933" y="26251"/>
                    </a:cubicBezTo>
                    <a:cubicBezTo>
                      <a:pt x="64599" y="37938"/>
                      <a:pt x="62865" y="49330"/>
                      <a:pt x="65685" y="62284"/>
                    </a:cubicBezTo>
                    <a:cubicBezTo>
                      <a:pt x="45854" y="65008"/>
                      <a:pt x="28832" y="76638"/>
                      <a:pt x="20508" y="93879"/>
                    </a:cubicBezTo>
                    <a:cubicBezTo>
                      <a:pt x="11726" y="112100"/>
                      <a:pt x="14097" y="134817"/>
                      <a:pt x="25765" y="153257"/>
                    </a:cubicBezTo>
                    <a:cubicBezTo>
                      <a:pt x="10021" y="164287"/>
                      <a:pt x="-57" y="183071"/>
                      <a:pt x="0" y="203254"/>
                    </a:cubicBezTo>
                    <a:cubicBezTo>
                      <a:pt x="67" y="224666"/>
                      <a:pt x="12249" y="244097"/>
                      <a:pt x="31280" y="254594"/>
                    </a:cubicBezTo>
                    <a:cubicBezTo>
                      <a:pt x="27870" y="267710"/>
                      <a:pt x="25680" y="289913"/>
                      <a:pt x="40005" y="311744"/>
                    </a:cubicBezTo>
                    <a:cubicBezTo>
                      <a:pt x="52854" y="331327"/>
                      <a:pt x="71285" y="340414"/>
                      <a:pt x="85287" y="343176"/>
                    </a:cubicBezTo>
                    <a:cubicBezTo>
                      <a:pt x="86878" y="352625"/>
                      <a:pt x="91516" y="360817"/>
                      <a:pt x="92850" y="362569"/>
                    </a:cubicBezTo>
                    <a:cubicBezTo>
                      <a:pt x="99251" y="371046"/>
                      <a:pt x="109147" y="377142"/>
                      <a:pt x="120006" y="379305"/>
                    </a:cubicBezTo>
                    <a:cubicBezTo>
                      <a:pt x="122835" y="379876"/>
                      <a:pt x="125921" y="380162"/>
                      <a:pt x="129131" y="380162"/>
                    </a:cubicBezTo>
                    <a:cubicBezTo>
                      <a:pt x="140580" y="380162"/>
                      <a:pt x="153553" y="376409"/>
                      <a:pt x="161478" y="367875"/>
                    </a:cubicBezTo>
                    <a:cubicBezTo>
                      <a:pt x="171250" y="357359"/>
                      <a:pt x="170155" y="342738"/>
                      <a:pt x="169355" y="332061"/>
                    </a:cubicBezTo>
                    <a:cubicBezTo>
                      <a:pt x="169117" y="329289"/>
                      <a:pt x="168888" y="326631"/>
                      <a:pt x="168926" y="3242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1" name="Google Shape;581;p70"/>
              <p:cNvSpPr/>
              <p:nvPr/>
            </p:nvSpPr>
            <p:spPr>
              <a:xfrm>
                <a:off x="1178995" y="1864239"/>
                <a:ext cx="169853" cy="380076"/>
              </a:xfrm>
              <a:custGeom>
                <a:rect b="b" l="l" r="r" t="t"/>
                <a:pathLst>
                  <a:path extrusionOk="0" h="380076" w="169853">
                    <a:moveTo>
                      <a:pt x="144069" y="153257"/>
                    </a:moveTo>
                    <a:cubicBezTo>
                      <a:pt x="155737" y="134817"/>
                      <a:pt x="158109" y="112090"/>
                      <a:pt x="149327" y="93879"/>
                    </a:cubicBezTo>
                    <a:cubicBezTo>
                      <a:pt x="141002" y="76638"/>
                      <a:pt x="123990" y="65008"/>
                      <a:pt x="104159" y="62284"/>
                    </a:cubicBezTo>
                    <a:cubicBezTo>
                      <a:pt x="107007" y="49597"/>
                      <a:pt x="105312" y="38072"/>
                      <a:pt x="98911" y="26270"/>
                    </a:cubicBezTo>
                    <a:cubicBezTo>
                      <a:pt x="95320" y="19631"/>
                      <a:pt x="90262" y="13897"/>
                      <a:pt x="84271" y="9668"/>
                    </a:cubicBezTo>
                    <a:cubicBezTo>
                      <a:pt x="68126" y="-1705"/>
                      <a:pt x="49028" y="-3105"/>
                      <a:pt x="31826" y="5791"/>
                    </a:cubicBezTo>
                    <a:cubicBezTo>
                      <a:pt x="13110" y="15507"/>
                      <a:pt x="1013" y="35376"/>
                      <a:pt x="1013" y="56426"/>
                    </a:cubicBezTo>
                    <a:lnTo>
                      <a:pt x="1013" y="223571"/>
                    </a:lnTo>
                    <a:cubicBezTo>
                      <a:pt x="1013" y="230143"/>
                      <a:pt x="6347" y="235477"/>
                      <a:pt x="12919" y="235477"/>
                    </a:cubicBezTo>
                    <a:cubicBezTo>
                      <a:pt x="19491" y="235477"/>
                      <a:pt x="24825" y="230143"/>
                      <a:pt x="24825" y="223571"/>
                    </a:cubicBezTo>
                    <a:lnTo>
                      <a:pt x="24825" y="56417"/>
                    </a:lnTo>
                    <a:cubicBezTo>
                      <a:pt x="24825" y="44349"/>
                      <a:pt x="32055" y="32499"/>
                      <a:pt x="42799" y="26918"/>
                    </a:cubicBezTo>
                    <a:cubicBezTo>
                      <a:pt x="48105" y="24165"/>
                      <a:pt x="58754" y="20793"/>
                      <a:pt x="70555" y="29118"/>
                    </a:cubicBezTo>
                    <a:cubicBezTo>
                      <a:pt x="73555" y="31233"/>
                      <a:pt x="76118" y="34157"/>
                      <a:pt x="77975" y="37595"/>
                    </a:cubicBezTo>
                    <a:cubicBezTo>
                      <a:pt x="82576" y="46082"/>
                      <a:pt x="82299" y="52254"/>
                      <a:pt x="80461" y="58931"/>
                    </a:cubicBezTo>
                    <a:cubicBezTo>
                      <a:pt x="80432" y="59007"/>
                      <a:pt x="80204" y="59903"/>
                      <a:pt x="80185" y="59979"/>
                    </a:cubicBezTo>
                    <a:cubicBezTo>
                      <a:pt x="79851" y="61341"/>
                      <a:pt x="79166" y="64103"/>
                      <a:pt x="78385" y="66342"/>
                    </a:cubicBezTo>
                    <a:cubicBezTo>
                      <a:pt x="77642" y="68494"/>
                      <a:pt x="77461" y="70742"/>
                      <a:pt x="77737" y="72924"/>
                    </a:cubicBezTo>
                    <a:cubicBezTo>
                      <a:pt x="76413" y="74438"/>
                      <a:pt x="74765" y="76086"/>
                      <a:pt x="72822" y="77838"/>
                    </a:cubicBezTo>
                    <a:cubicBezTo>
                      <a:pt x="70098" y="76200"/>
                      <a:pt x="67221" y="74857"/>
                      <a:pt x="64135" y="74038"/>
                    </a:cubicBezTo>
                    <a:cubicBezTo>
                      <a:pt x="60563" y="73085"/>
                      <a:pt x="56925" y="75229"/>
                      <a:pt x="55991" y="78781"/>
                    </a:cubicBezTo>
                    <a:cubicBezTo>
                      <a:pt x="55096" y="82163"/>
                      <a:pt x="57020" y="85554"/>
                      <a:pt x="60258" y="86697"/>
                    </a:cubicBezTo>
                    <a:cubicBezTo>
                      <a:pt x="60020" y="86801"/>
                      <a:pt x="59744" y="87011"/>
                      <a:pt x="59515" y="87106"/>
                    </a:cubicBezTo>
                    <a:cubicBezTo>
                      <a:pt x="56115" y="88497"/>
                      <a:pt x="54486" y="92393"/>
                      <a:pt x="55877" y="95803"/>
                    </a:cubicBezTo>
                    <a:cubicBezTo>
                      <a:pt x="56925" y="98384"/>
                      <a:pt x="59420" y="99946"/>
                      <a:pt x="62040" y="99946"/>
                    </a:cubicBezTo>
                    <a:cubicBezTo>
                      <a:pt x="62887" y="99946"/>
                      <a:pt x="63745" y="99784"/>
                      <a:pt x="64573" y="99451"/>
                    </a:cubicBezTo>
                    <a:cubicBezTo>
                      <a:pt x="72031" y="96393"/>
                      <a:pt x="80318" y="89545"/>
                      <a:pt x="85700" y="84001"/>
                    </a:cubicBezTo>
                    <a:cubicBezTo>
                      <a:pt x="87881" y="85058"/>
                      <a:pt x="90338" y="85601"/>
                      <a:pt x="92958" y="85506"/>
                    </a:cubicBezTo>
                    <a:cubicBezTo>
                      <a:pt x="108160" y="84696"/>
                      <a:pt x="122028" y="92088"/>
                      <a:pt x="127876" y="104194"/>
                    </a:cubicBezTo>
                    <a:cubicBezTo>
                      <a:pt x="135182" y="119329"/>
                      <a:pt x="128095" y="138046"/>
                      <a:pt x="117342" y="148714"/>
                    </a:cubicBezTo>
                    <a:cubicBezTo>
                      <a:pt x="115951" y="150095"/>
                      <a:pt x="114980" y="151781"/>
                      <a:pt x="114408" y="153591"/>
                    </a:cubicBezTo>
                    <a:cubicBezTo>
                      <a:pt x="112322" y="155400"/>
                      <a:pt x="110246" y="157239"/>
                      <a:pt x="107950" y="158801"/>
                    </a:cubicBezTo>
                    <a:cubicBezTo>
                      <a:pt x="92748" y="169174"/>
                      <a:pt x="76670" y="171660"/>
                      <a:pt x="65850" y="171907"/>
                    </a:cubicBezTo>
                    <a:cubicBezTo>
                      <a:pt x="62163" y="171993"/>
                      <a:pt x="59258" y="175051"/>
                      <a:pt x="59335" y="178727"/>
                    </a:cubicBezTo>
                    <a:cubicBezTo>
                      <a:pt x="59430" y="182356"/>
                      <a:pt x="62392" y="185242"/>
                      <a:pt x="66002" y="185242"/>
                    </a:cubicBezTo>
                    <a:cubicBezTo>
                      <a:pt x="66050" y="185242"/>
                      <a:pt x="66107" y="185242"/>
                      <a:pt x="66164" y="185242"/>
                    </a:cubicBezTo>
                    <a:cubicBezTo>
                      <a:pt x="69717" y="185157"/>
                      <a:pt x="73803" y="184823"/>
                      <a:pt x="78184" y="184176"/>
                    </a:cubicBezTo>
                    <a:cubicBezTo>
                      <a:pt x="77422" y="187300"/>
                      <a:pt x="76232" y="190414"/>
                      <a:pt x="73498" y="194053"/>
                    </a:cubicBezTo>
                    <a:cubicBezTo>
                      <a:pt x="71279" y="196996"/>
                      <a:pt x="71860" y="201178"/>
                      <a:pt x="74803" y="203387"/>
                    </a:cubicBezTo>
                    <a:cubicBezTo>
                      <a:pt x="76013" y="204292"/>
                      <a:pt x="77413" y="204730"/>
                      <a:pt x="78813" y="204730"/>
                    </a:cubicBezTo>
                    <a:cubicBezTo>
                      <a:pt x="80842" y="204730"/>
                      <a:pt x="82833" y="203816"/>
                      <a:pt x="84147" y="202073"/>
                    </a:cubicBezTo>
                    <a:cubicBezTo>
                      <a:pt x="90319" y="193881"/>
                      <a:pt x="91453" y="186890"/>
                      <a:pt x="92348" y="181261"/>
                    </a:cubicBezTo>
                    <a:cubicBezTo>
                      <a:pt x="92367" y="181128"/>
                      <a:pt x="92396" y="181004"/>
                      <a:pt x="92415" y="180870"/>
                    </a:cubicBezTo>
                    <a:cubicBezTo>
                      <a:pt x="99902" y="178527"/>
                      <a:pt x="107750" y="175060"/>
                      <a:pt x="115475" y="169802"/>
                    </a:cubicBezTo>
                    <a:cubicBezTo>
                      <a:pt x="116732" y="168945"/>
                      <a:pt x="117808" y="167869"/>
                      <a:pt x="119018" y="166945"/>
                    </a:cubicBezTo>
                    <a:cubicBezTo>
                      <a:pt x="119933" y="167573"/>
                      <a:pt x="120914" y="168107"/>
                      <a:pt x="122000" y="168459"/>
                    </a:cubicBezTo>
                    <a:cubicBezTo>
                      <a:pt x="136201" y="173155"/>
                      <a:pt x="146088" y="187404"/>
                      <a:pt x="146041" y="203130"/>
                    </a:cubicBezTo>
                    <a:cubicBezTo>
                      <a:pt x="145993" y="218170"/>
                      <a:pt x="135544" y="231677"/>
                      <a:pt x="120047" y="236734"/>
                    </a:cubicBezTo>
                    <a:cubicBezTo>
                      <a:pt x="118409" y="237268"/>
                      <a:pt x="116932" y="238163"/>
                      <a:pt x="115703" y="239316"/>
                    </a:cubicBezTo>
                    <a:cubicBezTo>
                      <a:pt x="113789" y="240021"/>
                      <a:pt x="111827" y="240630"/>
                      <a:pt x="109817" y="241116"/>
                    </a:cubicBezTo>
                    <a:cubicBezTo>
                      <a:pt x="108607" y="241411"/>
                      <a:pt x="107426" y="241649"/>
                      <a:pt x="106293" y="241849"/>
                    </a:cubicBezTo>
                    <a:cubicBezTo>
                      <a:pt x="102664" y="242488"/>
                      <a:pt x="100244" y="245936"/>
                      <a:pt x="100883" y="249565"/>
                    </a:cubicBezTo>
                    <a:cubicBezTo>
                      <a:pt x="101454" y="252803"/>
                      <a:pt x="104254" y="255089"/>
                      <a:pt x="107436" y="255089"/>
                    </a:cubicBezTo>
                    <a:cubicBezTo>
                      <a:pt x="107817" y="255089"/>
                      <a:pt x="108207" y="255061"/>
                      <a:pt x="108598" y="254984"/>
                    </a:cubicBezTo>
                    <a:cubicBezTo>
                      <a:pt x="110008" y="254737"/>
                      <a:pt x="111474" y="254432"/>
                      <a:pt x="112979" y="254070"/>
                    </a:cubicBezTo>
                    <a:cubicBezTo>
                      <a:pt x="113103" y="254041"/>
                      <a:pt x="113217" y="253994"/>
                      <a:pt x="113341" y="253965"/>
                    </a:cubicBezTo>
                    <a:cubicBezTo>
                      <a:pt x="114932" y="257718"/>
                      <a:pt x="122895" y="278892"/>
                      <a:pt x="109950" y="298637"/>
                    </a:cubicBezTo>
                    <a:cubicBezTo>
                      <a:pt x="97225" y="318030"/>
                      <a:pt x="77880" y="320678"/>
                      <a:pt x="75070" y="320307"/>
                    </a:cubicBezTo>
                    <a:cubicBezTo>
                      <a:pt x="74070" y="320078"/>
                      <a:pt x="73060" y="320012"/>
                      <a:pt x="72060" y="320059"/>
                    </a:cubicBezTo>
                    <a:cubicBezTo>
                      <a:pt x="71317" y="317649"/>
                      <a:pt x="70431" y="315278"/>
                      <a:pt x="69393" y="312954"/>
                    </a:cubicBezTo>
                    <a:cubicBezTo>
                      <a:pt x="71346" y="310420"/>
                      <a:pt x="73012" y="307696"/>
                      <a:pt x="74098" y="304686"/>
                    </a:cubicBezTo>
                    <a:cubicBezTo>
                      <a:pt x="75403" y="301133"/>
                      <a:pt x="76022" y="297437"/>
                      <a:pt x="75975" y="293684"/>
                    </a:cubicBezTo>
                    <a:cubicBezTo>
                      <a:pt x="75918" y="290036"/>
                      <a:pt x="72955" y="287112"/>
                      <a:pt x="69307" y="287112"/>
                    </a:cubicBezTo>
                    <a:cubicBezTo>
                      <a:pt x="69279" y="287112"/>
                      <a:pt x="69250" y="287112"/>
                      <a:pt x="69212" y="287112"/>
                    </a:cubicBezTo>
                    <a:cubicBezTo>
                      <a:pt x="65526" y="287160"/>
                      <a:pt x="62592" y="290189"/>
                      <a:pt x="62640" y="293865"/>
                    </a:cubicBezTo>
                    <a:cubicBezTo>
                      <a:pt x="62668" y="295923"/>
                      <a:pt x="62316" y="297961"/>
                      <a:pt x="61621" y="299952"/>
                    </a:cubicBezTo>
                    <a:cubicBezTo>
                      <a:pt x="59735" y="297485"/>
                      <a:pt x="57753" y="295066"/>
                      <a:pt x="55515" y="292856"/>
                    </a:cubicBezTo>
                    <a:cubicBezTo>
                      <a:pt x="52886" y="290274"/>
                      <a:pt x="48657" y="290303"/>
                      <a:pt x="46085" y="292932"/>
                    </a:cubicBezTo>
                    <a:cubicBezTo>
                      <a:pt x="43504" y="295551"/>
                      <a:pt x="43533" y="299780"/>
                      <a:pt x="46161" y="302362"/>
                    </a:cubicBezTo>
                    <a:cubicBezTo>
                      <a:pt x="50381" y="306515"/>
                      <a:pt x="53839" y="311277"/>
                      <a:pt x="56420" y="316497"/>
                    </a:cubicBezTo>
                    <a:cubicBezTo>
                      <a:pt x="58725" y="321183"/>
                      <a:pt x="60020" y="326165"/>
                      <a:pt x="60801" y="331261"/>
                    </a:cubicBezTo>
                    <a:cubicBezTo>
                      <a:pt x="60668" y="332861"/>
                      <a:pt x="60744" y="334480"/>
                      <a:pt x="61220" y="336023"/>
                    </a:cubicBezTo>
                    <a:cubicBezTo>
                      <a:pt x="61897" y="338166"/>
                      <a:pt x="59687" y="345358"/>
                      <a:pt x="58011" y="348148"/>
                    </a:cubicBezTo>
                    <a:cubicBezTo>
                      <a:pt x="55163" y="351920"/>
                      <a:pt x="50257" y="354883"/>
                      <a:pt x="45180" y="355892"/>
                    </a:cubicBezTo>
                    <a:cubicBezTo>
                      <a:pt x="38494" y="357235"/>
                      <a:pt x="29102" y="355140"/>
                      <a:pt x="25806" y="351596"/>
                    </a:cubicBezTo>
                    <a:cubicBezTo>
                      <a:pt x="23120" y="348701"/>
                      <a:pt x="23740" y="340424"/>
                      <a:pt x="24244" y="333775"/>
                    </a:cubicBezTo>
                    <a:cubicBezTo>
                      <a:pt x="24502" y="330260"/>
                      <a:pt x="24740" y="326889"/>
                      <a:pt x="24702" y="323850"/>
                    </a:cubicBezTo>
                    <a:cubicBezTo>
                      <a:pt x="24606" y="316611"/>
                      <a:pt x="24673" y="304981"/>
                      <a:pt x="24749" y="297714"/>
                    </a:cubicBezTo>
                    <a:cubicBezTo>
                      <a:pt x="24816" y="291141"/>
                      <a:pt x="19539" y="285750"/>
                      <a:pt x="12967" y="285683"/>
                    </a:cubicBezTo>
                    <a:cubicBezTo>
                      <a:pt x="6233" y="285979"/>
                      <a:pt x="1003" y="290894"/>
                      <a:pt x="937" y="297466"/>
                    </a:cubicBezTo>
                    <a:cubicBezTo>
                      <a:pt x="861" y="304876"/>
                      <a:pt x="794" y="316754"/>
                      <a:pt x="889" y="324155"/>
                    </a:cubicBezTo>
                    <a:cubicBezTo>
                      <a:pt x="927" y="326555"/>
                      <a:pt x="699" y="329213"/>
                      <a:pt x="499" y="331975"/>
                    </a:cubicBezTo>
                    <a:cubicBezTo>
                      <a:pt x="-302" y="342652"/>
                      <a:pt x="-1397" y="357283"/>
                      <a:pt x="8376" y="367789"/>
                    </a:cubicBezTo>
                    <a:cubicBezTo>
                      <a:pt x="16310" y="376323"/>
                      <a:pt x="29274" y="380076"/>
                      <a:pt x="40723" y="380076"/>
                    </a:cubicBezTo>
                    <a:cubicBezTo>
                      <a:pt x="43933" y="380076"/>
                      <a:pt x="47019" y="379781"/>
                      <a:pt x="49838" y="379219"/>
                    </a:cubicBezTo>
                    <a:cubicBezTo>
                      <a:pt x="60706" y="377047"/>
                      <a:pt x="70603" y="370951"/>
                      <a:pt x="77003" y="362474"/>
                    </a:cubicBezTo>
                    <a:cubicBezTo>
                      <a:pt x="78327" y="360721"/>
                      <a:pt x="82966" y="352539"/>
                      <a:pt x="84566" y="343081"/>
                    </a:cubicBezTo>
                    <a:cubicBezTo>
                      <a:pt x="98568" y="340319"/>
                      <a:pt x="116999" y="331232"/>
                      <a:pt x="129848" y="311649"/>
                    </a:cubicBezTo>
                    <a:cubicBezTo>
                      <a:pt x="144174" y="289817"/>
                      <a:pt x="141983" y="267624"/>
                      <a:pt x="138573" y="254499"/>
                    </a:cubicBezTo>
                    <a:cubicBezTo>
                      <a:pt x="157604" y="244002"/>
                      <a:pt x="169786" y="224571"/>
                      <a:pt x="169853" y="203159"/>
                    </a:cubicBezTo>
                    <a:cubicBezTo>
                      <a:pt x="169891" y="183061"/>
                      <a:pt x="159814" y="164287"/>
                      <a:pt x="144069" y="1532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2" name="Google Shape;582;p70"/>
              <p:cNvSpPr/>
              <p:nvPr/>
            </p:nvSpPr>
            <p:spPr>
              <a:xfrm>
                <a:off x="1179998" y="2111718"/>
                <a:ext cx="23812" cy="26212"/>
              </a:xfrm>
              <a:custGeom>
                <a:rect b="b" l="l" r="r" t="t"/>
                <a:pathLst>
                  <a:path extrusionOk="0" h="26212" w="23812">
                    <a:moveTo>
                      <a:pt x="11906" y="26213"/>
                    </a:moveTo>
                    <a:cubicBezTo>
                      <a:pt x="18478" y="26213"/>
                      <a:pt x="23813" y="20879"/>
                      <a:pt x="23813" y="14307"/>
                    </a:cubicBezTo>
                    <a:lnTo>
                      <a:pt x="23813" y="11906"/>
                    </a:lnTo>
                    <a:cubicBezTo>
                      <a:pt x="23813" y="5334"/>
                      <a:pt x="18478" y="0"/>
                      <a:pt x="11906" y="0"/>
                    </a:cubicBezTo>
                    <a:cubicBezTo>
                      <a:pt x="5334" y="0"/>
                      <a:pt x="0" y="5334"/>
                      <a:pt x="0" y="11906"/>
                    </a:cubicBezTo>
                    <a:lnTo>
                      <a:pt x="0" y="14307"/>
                    </a:lnTo>
                    <a:cubicBezTo>
                      <a:pt x="0" y="20879"/>
                      <a:pt x="5334" y="26213"/>
                      <a:pt x="11906" y="26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3" name="Google Shape;583;p70"/>
              <p:cNvSpPr/>
              <p:nvPr/>
            </p:nvSpPr>
            <p:spPr>
              <a:xfrm>
                <a:off x="1460700" y="2029203"/>
                <a:ext cx="76057" cy="23812"/>
              </a:xfrm>
              <a:custGeom>
                <a:rect b="b" l="l" r="r" t="t"/>
                <a:pathLst>
                  <a:path extrusionOk="0" h="23812" w="76057">
                    <a:moveTo>
                      <a:pt x="64151" y="0"/>
                    </a:moveTo>
                    <a:lnTo>
                      <a:pt x="11906" y="0"/>
                    </a:lnTo>
                    <a:cubicBezTo>
                      <a:pt x="5334" y="0"/>
                      <a:pt x="0" y="5334"/>
                      <a:pt x="0" y="11906"/>
                    </a:cubicBezTo>
                    <a:cubicBezTo>
                      <a:pt x="0" y="18478"/>
                      <a:pt x="5334" y="23813"/>
                      <a:pt x="11906" y="23813"/>
                    </a:cubicBezTo>
                    <a:lnTo>
                      <a:pt x="64151" y="23813"/>
                    </a:lnTo>
                    <a:cubicBezTo>
                      <a:pt x="70723" y="23813"/>
                      <a:pt x="76057" y="18478"/>
                      <a:pt x="76057" y="11906"/>
                    </a:cubicBezTo>
                    <a:cubicBezTo>
                      <a:pt x="76057" y="5334"/>
                      <a:pt x="70733" y="0"/>
                      <a:pt x="641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4" name="Google Shape;584;p70"/>
              <p:cNvSpPr/>
              <p:nvPr/>
            </p:nvSpPr>
            <p:spPr>
              <a:xfrm>
                <a:off x="810076" y="2029203"/>
                <a:ext cx="76057" cy="23812"/>
              </a:xfrm>
              <a:custGeom>
                <a:rect b="b" l="l" r="r" t="t"/>
                <a:pathLst>
                  <a:path extrusionOk="0" h="23812" w="76057">
                    <a:moveTo>
                      <a:pt x="64151" y="0"/>
                    </a:moveTo>
                    <a:lnTo>
                      <a:pt x="11906" y="0"/>
                    </a:lnTo>
                    <a:cubicBezTo>
                      <a:pt x="5334" y="0"/>
                      <a:pt x="0" y="5334"/>
                      <a:pt x="0" y="11906"/>
                    </a:cubicBezTo>
                    <a:cubicBezTo>
                      <a:pt x="0" y="18478"/>
                      <a:pt x="5334" y="23813"/>
                      <a:pt x="11906" y="23813"/>
                    </a:cubicBezTo>
                    <a:lnTo>
                      <a:pt x="64151" y="23813"/>
                    </a:lnTo>
                    <a:cubicBezTo>
                      <a:pt x="70723" y="23813"/>
                      <a:pt x="76057" y="18478"/>
                      <a:pt x="76057" y="11906"/>
                    </a:cubicBezTo>
                    <a:cubicBezTo>
                      <a:pt x="76057" y="5334"/>
                      <a:pt x="70723" y="0"/>
                      <a:pt x="641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5" name="Google Shape;585;p70"/>
              <p:cNvSpPr/>
              <p:nvPr/>
            </p:nvSpPr>
            <p:spPr>
              <a:xfrm>
                <a:off x="1373066" y="2240763"/>
                <a:ext cx="60763" cy="60759"/>
              </a:xfrm>
              <a:custGeom>
                <a:rect b="b" l="l" r="r" t="t"/>
                <a:pathLst>
                  <a:path extrusionOk="0" h="60759" w="60763">
                    <a:moveTo>
                      <a:pt x="20330" y="3486"/>
                    </a:moveTo>
                    <a:cubicBezTo>
                      <a:pt x="15682" y="-1162"/>
                      <a:pt x="8147" y="-1162"/>
                      <a:pt x="3490" y="3486"/>
                    </a:cubicBezTo>
                    <a:cubicBezTo>
                      <a:pt x="-1168" y="8134"/>
                      <a:pt x="-1158" y="15669"/>
                      <a:pt x="3490" y="20326"/>
                    </a:cubicBezTo>
                    <a:lnTo>
                      <a:pt x="40437" y="57274"/>
                    </a:lnTo>
                    <a:cubicBezTo>
                      <a:pt x="42761" y="59598"/>
                      <a:pt x="45800" y="60760"/>
                      <a:pt x="48857" y="60760"/>
                    </a:cubicBezTo>
                    <a:cubicBezTo>
                      <a:pt x="51915" y="60760"/>
                      <a:pt x="54953" y="59598"/>
                      <a:pt x="57277" y="57274"/>
                    </a:cubicBezTo>
                    <a:cubicBezTo>
                      <a:pt x="61926" y="52626"/>
                      <a:pt x="61926" y="45091"/>
                      <a:pt x="57277" y="40434"/>
                    </a:cubicBezTo>
                    <a:lnTo>
                      <a:pt x="20330" y="34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6" name="Google Shape;586;p70"/>
              <p:cNvSpPr/>
              <p:nvPr/>
            </p:nvSpPr>
            <p:spPr>
              <a:xfrm>
                <a:off x="912999" y="1780696"/>
                <a:ext cx="60763" cy="60759"/>
              </a:xfrm>
              <a:custGeom>
                <a:rect b="b" l="l" r="r" t="t"/>
                <a:pathLst>
                  <a:path extrusionOk="0" h="60759" w="60763">
                    <a:moveTo>
                      <a:pt x="40437" y="57274"/>
                    </a:moveTo>
                    <a:cubicBezTo>
                      <a:pt x="42761" y="59598"/>
                      <a:pt x="45800" y="60760"/>
                      <a:pt x="48857" y="60760"/>
                    </a:cubicBezTo>
                    <a:cubicBezTo>
                      <a:pt x="51915" y="60760"/>
                      <a:pt x="54953" y="59598"/>
                      <a:pt x="57277" y="57274"/>
                    </a:cubicBezTo>
                    <a:cubicBezTo>
                      <a:pt x="61926" y="52626"/>
                      <a:pt x="61926" y="45091"/>
                      <a:pt x="57277" y="40434"/>
                    </a:cubicBezTo>
                    <a:lnTo>
                      <a:pt x="20330" y="3486"/>
                    </a:lnTo>
                    <a:cubicBezTo>
                      <a:pt x="15682" y="-1162"/>
                      <a:pt x="8147" y="-1162"/>
                      <a:pt x="3490" y="3486"/>
                    </a:cubicBezTo>
                    <a:cubicBezTo>
                      <a:pt x="-1168" y="8134"/>
                      <a:pt x="-1158" y="15669"/>
                      <a:pt x="3490" y="20326"/>
                    </a:cubicBezTo>
                    <a:lnTo>
                      <a:pt x="40437" y="572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7" name="Google Shape;587;p70"/>
              <p:cNvSpPr/>
              <p:nvPr/>
            </p:nvSpPr>
            <p:spPr>
              <a:xfrm>
                <a:off x="1161510" y="1677769"/>
                <a:ext cx="23812" cy="76057"/>
              </a:xfrm>
              <a:custGeom>
                <a:rect b="b" l="l" r="r" t="t"/>
                <a:pathLst>
                  <a:path extrusionOk="0" h="76057" w="23812">
                    <a:moveTo>
                      <a:pt x="11906" y="76057"/>
                    </a:moveTo>
                    <a:cubicBezTo>
                      <a:pt x="18478" y="76057"/>
                      <a:pt x="23813" y="70723"/>
                      <a:pt x="23813" y="64151"/>
                    </a:cubicBezTo>
                    <a:lnTo>
                      <a:pt x="23813" y="11906"/>
                    </a:lnTo>
                    <a:cubicBezTo>
                      <a:pt x="23813" y="5334"/>
                      <a:pt x="18478" y="0"/>
                      <a:pt x="11906" y="0"/>
                    </a:cubicBezTo>
                    <a:cubicBezTo>
                      <a:pt x="5334" y="0"/>
                      <a:pt x="0" y="5334"/>
                      <a:pt x="0" y="11906"/>
                    </a:cubicBezTo>
                    <a:lnTo>
                      <a:pt x="0" y="64151"/>
                    </a:lnTo>
                    <a:cubicBezTo>
                      <a:pt x="0" y="70733"/>
                      <a:pt x="5334" y="76057"/>
                      <a:pt x="11906" y="760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8" name="Google Shape;588;p70"/>
              <p:cNvSpPr/>
              <p:nvPr/>
            </p:nvSpPr>
            <p:spPr>
              <a:xfrm>
                <a:off x="913003" y="2240759"/>
                <a:ext cx="60759" cy="60763"/>
              </a:xfrm>
              <a:custGeom>
                <a:rect b="b" l="l" r="r" t="t"/>
                <a:pathLst>
                  <a:path extrusionOk="0" h="60763" w="60759">
                    <a:moveTo>
                      <a:pt x="40434" y="3490"/>
                    </a:moveTo>
                    <a:lnTo>
                      <a:pt x="3486" y="40437"/>
                    </a:lnTo>
                    <a:cubicBezTo>
                      <a:pt x="-1162" y="45085"/>
                      <a:pt x="-1162" y="52620"/>
                      <a:pt x="3486" y="57277"/>
                    </a:cubicBezTo>
                    <a:cubicBezTo>
                      <a:pt x="5810" y="59601"/>
                      <a:pt x="8849" y="60764"/>
                      <a:pt x="11906" y="60764"/>
                    </a:cubicBezTo>
                    <a:cubicBezTo>
                      <a:pt x="14964" y="60764"/>
                      <a:pt x="18002" y="59601"/>
                      <a:pt x="20326" y="57277"/>
                    </a:cubicBezTo>
                    <a:lnTo>
                      <a:pt x="57274" y="20330"/>
                    </a:lnTo>
                    <a:cubicBezTo>
                      <a:pt x="61922" y="15682"/>
                      <a:pt x="61922" y="8147"/>
                      <a:pt x="57274" y="3490"/>
                    </a:cubicBezTo>
                    <a:cubicBezTo>
                      <a:pt x="52626" y="-1168"/>
                      <a:pt x="45091" y="-1158"/>
                      <a:pt x="40434" y="34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89" name="Google Shape;589;p70"/>
              <p:cNvSpPr/>
              <p:nvPr/>
            </p:nvSpPr>
            <p:spPr>
              <a:xfrm>
                <a:off x="1373070" y="1780702"/>
                <a:ext cx="60759" cy="60763"/>
              </a:xfrm>
              <a:custGeom>
                <a:rect b="b" l="l" r="r" t="t"/>
                <a:pathLst>
                  <a:path extrusionOk="0" h="60763" w="60759">
                    <a:moveTo>
                      <a:pt x="40434" y="3490"/>
                    </a:moveTo>
                    <a:lnTo>
                      <a:pt x="3486" y="40437"/>
                    </a:lnTo>
                    <a:cubicBezTo>
                      <a:pt x="-1162" y="45085"/>
                      <a:pt x="-1162" y="52620"/>
                      <a:pt x="3486" y="57277"/>
                    </a:cubicBezTo>
                    <a:cubicBezTo>
                      <a:pt x="5810" y="59601"/>
                      <a:pt x="8849" y="60764"/>
                      <a:pt x="11906" y="60764"/>
                    </a:cubicBezTo>
                    <a:cubicBezTo>
                      <a:pt x="14964" y="60764"/>
                      <a:pt x="18002" y="59601"/>
                      <a:pt x="20326" y="57277"/>
                    </a:cubicBezTo>
                    <a:lnTo>
                      <a:pt x="57274" y="20330"/>
                    </a:lnTo>
                    <a:cubicBezTo>
                      <a:pt x="61922" y="15682"/>
                      <a:pt x="61922" y="8147"/>
                      <a:pt x="57274" y="3490"/>
                    </a:cubicBezTo>
                    <a:cubicBezTo>
                      <a:pt x="52626" y="-1168"/>
                      <a:pt x="45082" y="-1158"/>
                      <a:pt x="40434" y="34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sp>
            <p:nvSpPr>
              <p:cNvPr id="590" name="Google Shape;590;p70"/>
              <p:cNvSpPr/>
              <p:nvPr/>
            </p:nvSpPr>
            <p:spPr>
              <a:xfrm>
                <a:off x="921682" y="1790192"/>
                <a:ext cx="503490" cy="744835"/>
              </a:xfrm>
              <a:custGeom>
                <a:rect b="b" l="l" r="r" t="t"/>
                <a:pathLst>
                  <a:path extrusionOk="0" h="744835" w="503490">
                    <a:moveTo>
                      <a:pt x="251735" y="0"/>
                    </a:moveTo>
                    <a:cubicBezTo>
                      <a:pt x="242219" y="0"/>
                      <a:pt x="232552" y="533"/>
                      <a:pt x="223008" y="1591"/>
                    </a:cubicBezTo>
                    <a:cubicBezTo>
                      <a:pt x="106983" y="14459"/>
                      <a:pt x="13800" y="108109"/>
                      <a:pt x="1456" y="224257"/>
                    </a:cubicBezTo>
                    <a:cubicBezTo>
                      <a:pt x="-7869" y="311953"/>
                      <a:pt x="28002" y="396488"/>
                      <a:pt x="97439" y="450380"/>
                    </a:cubicBezTo>
                    <a:cubicBezTo>
                      <a:pt x="121900" y="469363"/>
                      <a:pt x="135930" y="498053"/>
                      <a:pt x="135930" y="529076"/>
                    </a:cubicBezTo>
                    <a:lnTo>
                      <a:pt x="135930" y="530628"/>
                    </a:lnTo>
                    <a:cubicBezTo>
                      <a:pt x="135930" y="547535"/>
                      <a:pt x="141969" y="563442"/>
                      <a:pt x="153065" y="576072"/>
                    </a:cubicBezTo>
                    <a:lnTo>
                      <a:pt x="153065" y="620278"/>
                    </a:lnTo>
                    <a:cubicBezTo>
                      <a:pt x="153065" y="657396"/>
                      <a:pt x="177659" y="688867"/>
                      <a:pt x="211406" y="699278"/>
                    </a:cubicBezTo>
                    <a:lnTo>
                      <a:pt x="211406" y="704450"/>
                    </a:lnTo>
                    <a:cubicBezTo>
                      <a:pt x="211406" y="726748"/>
                      <a:pt x="229485" y="744836"/>
                      <a:pt x="251792" y="744836"/>
                    </a:cubicBezTo>
                    <a:cubicBezTo>
                      <a:pt x="274090" y="744836"/>
                      <a:pt x="292178" y="726758"/>
                      <a:pt x="292178" y="704450"/>
                    </a:cubicBezTo>
                    <a:lnTo>
                      <a:pt x="292178" y="699249"/>
                    </a:lnTo>
                    <a:cubicBezTo>
                      <a:pt x="325868" y="688810"/>
                      <a:pt x="350414" y="657358"/>
                      <a:pt x="350414" y="620278"/>
                    </a:cubicBezTo>
                    <a:lnTo>
                      <a:pt x="350414" y="576072"/>
                    </a:lnTo>
                    <a:cubicBezTo>
                      <a:pt x="361511" y="563442"/>
                      <a:pt x="367549" y="547535"/>
                      <a:pt x="367549" y="530628"/>
                    </a:cubicBezTo>
                    <a:lnTo>
                      <a:pt x="367549" y="529085"/>
                    </a:lnTo>
                    <a:cubicBezTo>
                      <a:pt x="367549" y="498129"/>
                      <a:pt x="381713" y="469335"/>
                      <a:pt x="406421" y="450085"/>
                    </a:cubicBezTo>
                    <a:cubicBezTo>
                      <a:pt x="468114" y="402022"/>
                      <a:pt x="503490" y="329736"/>
                      <a:pt x="503490" y="251755"/>
                    </a:cubicBezTo>
                    <a:cubicBezTo>
                      <a:pt x="503490" y="112928"/>
                      <a:pt x="390552" y="0"/>
                      <a:pt x="251735" y="0"/>
                    </a:cubicBezTo>
                    <a:close/>
                    <a:moveTo>
                      <a:pt x="388857" y="427539"/>
                    </a:moveTo>
                    <a:cubicBezTo>
                      <a:pt x="357158" y="452237"/>
                      <a:pt x="338974" y="489252"/>
                      <a:pt x="338974" y="529076"/>
                    </a:cubicBezTo>
                    <a:lnTo>
                      <a:pt x="338974" y="530619"/>
                    </a:lnTo>
                    <a:cubicBezTo>
                      <a:pt x="338974" y="541115"/>
                      <a:pt x="334841" y="550888"/>
                      <a:pt x="327525" y="558527"/>
                    </a:cubicBezTo>
                    <a:lnTo>
                      <a:pt x="230370" y="558527"/>
                    </a:lnTo>
                    <a:cubicBezTo>
                      <a:pt x="223798" y="558527"/>
                      <a:pt x="218464" y="563861"/>
                      <a:pt x="218464" y="570433"/>
                    </a:cubicBezTo>
                    <a:cubicBezTo>
                      <a:pt x="218464" y="577005"/>
                      <a:pt x="223798" y="582340"/>
                      <a:pt x="230370" y="582340"/>
                    </a:cubicBezTo>
                    <a:lnTo>
                      <a:pt x="321848" y="582340"/>
                    </a:lnTo>
                    <a:lnTo>
                      <a:pt x="321848" y="620268"/>
                    </a:lnTo>
                    <a:cubicBezTo>
                      <a:pt x="321848" y="650091"/>
                      <a:pt x="297588" y="674351"/>
                      <a:pt x="267765" y="674351"/>
                    </a:cubicBezTo>
                    <a:lnTo>
                      <a:pt x="235733" y="674351"/>
                    </a:lnTo>
                    <a:cubicBezTo>
                      <a:pt x="205910" y="674351"/>
                      <a:pt x="181650" y="650091"/>
                      <a:pt x="181650" y="620268"/>
                    </a:cubicBezTo>
                    <a:lnTo>
                      <a:pt x="181650" y="582340"/>
                    </a:lnTo>
                    <a:lnTo>
                      <a:pt x="194756" y="582340"/>
                    </a:lnTo>
                    <a:cubicBezTo>
                      <a:pt x="201329" y="582340"/>
                      <a:pt x="206663" y="577005"/>
                      <a:pt x="206663" y="570433"/>
                    </a:cubicBezTo>
                    <a:cubicBezTo>
                      <a:pt x="206663" y="563861"/>
                      <a:pt x="201329" y="558527"/>
                      <a:pt x="194756" y="558527"/>
                    </a:cubicBezTo>
                    <a:lnTo>
                      <a:pt x="175964" y="558527"/>
                    </a:lnTo>
                    <a:cubicBezTo>
                      <a:pt x="168648" y="550897"/>
                      <a:pt x="164514" y="541115"/>
                      <a:pt x="164514" y="530619"/>
                    </a:cubicBezTo>
                    <a:lnTo>
                      <a:pt x="164514" y="529066"/>
                    </a:lnTo>
                    <a:cubicBezTo>
                      <a:pt x="164514" y="489156"/>
                      <a:pt x="146455" y="452237"/>
                      <a:pt x="114975" y="427796"/>
                    </a:cubicBezTo>
                    <a:cubicBezTo>
                      <a:pt x="53415" y="380019"/>
                      <a:pt x="21601" y="305057"/>
                      <a:pt x="29869" y="227276"/>
                    </a:cubicBezTo>
                    <a:cubicBezTo>
                      <a:pt x="40813" y="124358"/>
                      <a:pt x="123366" y="41386"/>
                      <a:pt x="226160" y="29985"/>
                    </a:cubicBezTo>
                    <a:cubicBezTo>
                      <a:pt x="234676" y="29042"/>
                      <a:pt x="243277" y="28565"/>
                      <a:pt x="251744" y="28565"/>
                    </a:cubicBezTo>
                    <a:cubicBezTo>
                      <a:pt x="374807" y="28565"/>
                      <a:pt x="474925" y="128683"/>
                      <a:pt x="474925" y="251746"/>
                    </a:cubicBezTo>
                    <a:cubicBezTo>
                      <a:pt x="474915" y="320850"/>
                      <a:pt x="443549" y="384924"/>
                      <a:pt x="388857" y="4275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2E38"/>
                  </a:buClr>
                  <a:buSzPts val="2000"/>
                  <a:buFont typeface="Inter Light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2E2E38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1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Screenshots of Returned Prompts (1)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96" name="Google Shape;596;p71"/>
          <p:cNvPicPr preferRelativeResize="0"/>
          <p:nvPr/>
        </p:nvPicPr>
        <p:blipFill rotWithShape="1">
          <a:blip r:embed="rId3">
            <a:alphaModFix/>
          </a:blip>
          <a:srcRect b="219" l="0" r="0" t="228"/>
          <a:stretch/>
        </p:blipFill>
        <p:spPr>
          <a:xfrm>
            <a:off x="152400" y="1036808"/>
            <a:ext cx="11893550" cy="514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Screenshots of Returned Prompts (2)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2" name="Google Shape;602;p72"/>
          <p:cNvPicPr preferRelativeResize="0"/>
          <p:nvPr/>
        </p:nvPicPr>
        <p:blipFill rotWithShape="1">
          <a:blip r:embed="rId3">
            <a:alphaModFix/>
          </a:blip>
          <a:srcRect b="15690" l="0" r="0" t="0"/>
          <a:stretch/>
        </p:blipFill>
        <p:spPr>
          <a:xfrm>
            <a:off x="152400" y="1038225"/>
            <a:ext cx="118935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3"/>
          <p:cNvSpPr txBox="1"/>
          <p:nvPr>
            <p:ph type="title"/>
          </p:nvPr>
        </p:nvSpPr>
        <p:spPr>
          <a:xfrm>
            <a:off x="609918" y="212008"/>
            <a:ext cx="10978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000">
                <a:latin typeface="Inter Medium"/>
                <a:ea typeface="Inter Medium"/>
                <a:cs typeface="Inter Medium"/>
                <a:sym typeface="Inter Medium"/>
              </a:rPr>
              <a:t>Screenshots of Returned Prompts (3)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08" name="Google Shape;608;p73"/>
          <p:cNvPicPr preferRelativeResize="0"/>
          <p:nvPr/>
        </p:nvPicPr>
        <p:blipFill rotWithShape="1">
          <a:blip r:embed="rId3">
            <a:alphaModFix/>
          </a:blip>
          <a:srcRect b="219" l="0" r="0" t="228"/>
          <a:stretch/>
        </p:blipFill>
        <p:spPr>
          <a:xfrm>
            <a:off x="152400" y="1036808"/>
            <a:ext cx="11893550" cy="514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83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4"/>
          <p:cNvSpPr txBox="1"/>
          <p:nvPr/>
        </p:nvSpPr>
        <p:spPr>
          <a:xfrm>
            <a:off x="609919" y="6397754"/>
            <a:ext cx="45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15" name="Google Shape;615;p74"/>
          <p:cNvSpPr/>
          <p:nvPr/>
        </p:nvSpPr>
        <p:spPr>
          <a:xfrm rot="5400000">
            <a:off x="782052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16" name="Google Shape;616;p74"/>
          <p:cNvSpPr/>
          <p:nvPr/>
        </p:nvSpPr>
        <p:spPr>
          <a:xfrm>
            <a:off x="838637" y="3251200"/>
            <a:ext cx="69504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Development Pipeline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17" name="Google Shape;617;p74"/>
          <p:cNvSpPr txBox="1"/>
          <p:nvPr/>
        </p:nvSpPr>
        <p:spPr>
          <a:xfrm>
            <a:off x="940289" y="2510622"/>
            <a:ext cx="15555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Y dark background">
  <a:themeElements>
    <a:clrScheme name="EY Color">
      <a:dk1>
        <a:srgbClr val="2E2E38"/>
      </a:dk1>
      <a:lt1>
        <a:srgbClr val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